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426" r:id="rId2"/>
    <p:sldId id="444" r:id="rId3"/>
    <p:sldId id="434" r:id="rId4"/>
    <p:sldId id="439" r:id="rId5"/>
    <p:sldId id="440" r:id="rId6"/>
    <p:sldId id="441" r:id="rId7"/>
    <p:sldId id="442" r:id="rId8"/>
    <p:sldId id="443" r:id="rId9"/>
    <p:sldId id="463" r:id="rId10"/>
    <p:sldId id="445" r:id="rId11"/>
    <p:sldId id="427" r:id="rId12"/>
    <p:sldId id="428" r:id="rId13"/>
    <p:sldId id="435" r:id="rId14"/>
    <p:sldId id="436" r:id="rId15"/>
    <p:sldId id="437" r:id="rId16"/>
    <p:sldId id="446" r:id="rId17"/>
    <p:sldId id="447" r:id="rId18"/>
    <p:sldId id="448" r:id="rId19"/>
    <p:sldId id="449" r:id="rId20"/>
    <p:sldId id="451" r:id="rId21"/>
    <p:sldId id="450" r:id="rId22"/>
    <p:sldId id="429" r:id="rId23"/>
    <p:sldId id="430" r:id="rId24"/>
    <p:sldId id="452" r:id="rId25"/>
    <p:sldId id="453" r:id="rId26"/>
    <p:sldId id="456" r:id="rId27"/>
    <p:sldId id="433" r:id="rId28"/>
    <p:sldId id="454" r:id="rId29"/>
    <p:sldId id="455" r:id="rId30"/>
    <p:sldId id="457" r:id="rId31"/>
    <p:sldId id="458" r:id="rId32"/>
    <p:sldId id="459" r:id="rId33"/>
    <p:sldId id="431" r:id="rId34"/>
    <p:sldId id="460" r:id="rId35"/>
    <p:sldId id="461" r:id="rId36"/>
    <p:sldId id="462" r:id="rId37"/>
    <p:sldId id="432" r:id="rId38"/>
    <p:sldId id="466" r:id="rId39"/>
    <p:sldId id="467" r:id="rId40"/>
  </p:sldIdLst>
  <p:sldSz cx="9144000" cy="6858000" type="screen4x3"/>
  <p:notesSz cx="7019925" cy="9305925"/>
  <p:defaultTextStyle>
    <a:defPPr>
      <a:defRPr lang="th-TH"/>
    </a:defPPr>
    <a:lvl1pPr algn="l" rtl="0" fontAlgn="base">
      <a:spcBef>
        <a:spcPct val="0"/>
      </a:spcBef>
      <a:spcAft>
        <a:spcPct val="0"/>
      </a:spcAft>
      <a:defRPr sz="2000" kern="1200">
        <a:solidFill>
          <a:schemeClr val="tx1"/>
        </a:solidFill>
        <a:latin typeface="Arial" panose="020B0604020202020204" pitchFamily="34" charset="0"/>
        <a:ea typeface="+mn-ea"/>
        <a:cs typeface="Angsana New" panose="02020603050405020304" pitchFamily="18" charset="-34"/>
      </a:defRPr>
    </a:lvl1pPr>
    <a:lvl2pPr marL="457200" algn="l" rtl="0" fontAlgn="base">
      <a:spcBef>
        <a:spcPct val="0"/>
      </a:spcBef>
      <a:spcAft>
        <a:spcPct val="0"/>
      </a:spcAft>
      <a:defRPr sz="2000" kern="1200">
        <a:solidFill>
          <a:schemeClr val="tx1"/>
        </a:solidFill>
        <a:latin typeface="Arial" panose="020B0604020202020204" pitchFamily="34" charset="0"/>
        <a:ea typeface="+mn-ea"/>
        <a:cs typeface="Angsana New" panose="02020603050405020304" pitchFamily="18" charset="-34"/>
      </a:defRPr>
    </a:lvl2pPr>
    <a:lvl3pPr marL="914400" algn="l" rtl="0" fontAlgn="base">
      <a:spcBef>
        <a:spcPct val="0"/>
      </a:spcBef>
      <a:spcAft>
        <a:spcPct val="0"/>
      </a:spcAft>
      <a:defRPr sz="2000" kern="1200">
        <a:solidFill>
          <a:schemeClr val="tx1"/>
        </a:solidFill>
        <a:latin typeface="Arial" panose="020B0604020202020204" pitchFamily="34" charset="0"/>
        <a:ea typeface="+mn-ea"/>
        <a:cs typeface="Angsana New" panose="02020603050405020304" pitchFamily="18" charset="-34"/>
      </a:defRPr>
    </a:lvl3pPr>
    <a:lvl4pPr marL="1371600" algn="l" rtl="0" fontAlgn="base">
      <a:spcBef>
        <a:spcPct val="0"/>
      </a:spcBef>
      <a:spcAft>
        <a:spcPct val="0"/>
      </a:spcAft>
      <a:defRPr sz="2000" kern="1200">
        <a:solidFill>
          <a:schemeClr val="tx1"/>
        </a:solidFill>
        <a:latin typeface="Arial" panose="020B0604020202020204" pitchFamily="34" charset="0"/>
        <a:ea typeface="+mn-ea"/>
        <a:cs typeface="Angsana New" panose="02020603050405020304" pitchFamily="18" charset="-34"/>
      </a:defRPr>
    </a:lvl4pPr>
    <a:lvl5pPr marL="1828800" algn="l" rtl="0" fontAlgn="base">
      <a:spcBef>
        <a:spcPct val="0"/>
      </a:spcBef>
      <a:spcAft>
        <a:spcPct val="0"/>
      </a:spcAft>
      <a:defRPr sz="2000" kern="1200">
        <a:solidFill>
          <a:schemeClr val="tx1"/>
        </a:solidFill>
        <a:latin typeface="Arial" panose="020B0604020202020204" pitchFamily="34" charset="0"/>
        <a:ea typeface="+mn-ea"/>
        <a:cs typeface="Angsana New" panose="02020603050405020304" pitchFamily="18" charset="-34"/>
      </a:defRPr>
    </a:lvl5pPr>
    <a:lvl6pPr marL="2286000" algn="l" defTabSz="914400" rtl="0" eaLnBrk="1" latinLnBrk="0" hangingPunct="1">
      <a:defRPr sz="2000" kern="1200">
        <a:solidFill>
          <a:schemeClr val="tx1"/>
        </a:solidFill>
        <a:latin typeface="Arial" panose="020B0604020202020204" pitchFamily="34" charset="0"/>
        <a:ea typeface="+mn-ea"/>
        <a:cs typeface="Angsana New" panose="02020603050405020304" pitchFamily="18" charset="-34"/>
      </a:defRPr>
    </a:lvl6pPr>
    <a:lvl7pPr marL="2743200" algn="l" defTabSz="914400" rtl="0" eaLnBrk="1" latinLnBrk="0" hangingPunct="1">
      <a:defRPr sz="2000" kern="1200">
        <a:solidFill>
          <a:schemeClr val="tx1"/>
        </a:solidFill>
        <a:latin typeface="Arial" panose="020B0604020202020204" pitchFamily="34" charset="0"/>
        <a:ea typeface="+mn-ea"/>
        <a:cs typeface="Angsana New" panose="02020603050405020304" pitchFamily="18" charset="-34"/>
      </a:defRPr>
    </a:lvl7pPr>
    <a:lvl8pPr marL="3200400" algn="l" defTabSz="914400" rtl="0" eaLnBrk="1" latinLnBrk="0" hangingPunct="1">
      <a:defRPr sz="2000" kern="1200">
        <a:solidFill>
          <a:schemeClr val="tx1"/>
        </a:solidFill>
        <a:latin typeface="Arial" panose="020B0604020202020204" pitchFamily="34" charset="0"/>
        <a:ea typeface="+mn-ea"/>
        <a:cs typeface="Angsana New" panose="02020603050405020304" pitchFamily="18" charset="-34"/>
      </a:defRPr>
    </a:lvl8pPr>
    <a:lvl9pPr marL="3657600" algn="l" defTabSz="914400" rtl="0" eaLnBrk="1" latinLnBrk="0" hangingPunct="1">
      <a:defRPr sz="2000" kern="1200">
        <a:solidFill>
          <a:schemeClr val="tx1"/>
        </a:solidFill>
        <a:latin typeface="Arial" panose="020B0604020202020204" pitchFamily="34" charset="0"/>
        <a:ea typeface="+mn-ea"/>
        <a:cs typeface="Angsana New" panose="02020603050405020304" pitchFamily="18" charset="-34"/>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CC"/>
    <a:srgbClr val="BBE0E3"/>
    <a:srgbClr val="FFFF00"/>
    <a:srgbClr val="333300"/>
    <a:srgbClr val="009900"/>
    <a:srgbClr val="99FF66"/>
    <a:srgbClr val="FFCC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varScale="1">
        <p:scale>
          <a:sx n="37" d="100"/>
          <a:sy n="37" d="100"/>
        </p:scale>
        <p:origin x="-960"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846DDB7C-A093-4BF4-942D-CC16C72CA9D0}"/>
              </a:ext>
            </a:extLst>
          </p:cNvPr>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defTabSz="933450" eaLnBrk="0" hangingPunct="0">
              <a:defRPr sz="1200">
                <a:latin typeface="Arial" charset="0"/>
              </a:defRPr>
            </a:lvl1pPr>
          </a:lstStyle>
          <a:p>
            <a:pPr>
              <a:defRPr/>
            </a:pPr>
            <a:endParaRPr lang="th-TH"/>
          </a:p>
        </p:txBody>
      </p:sp>
      <p:sp>
        <p:nvSpPr>
          <p:cNvPr id="246787" name="Rectangle 3">
            <a:extLst>
              <a:ext uri="{FF2B5EF4-FFF2-40B4-BE49-F238E27FC236}">
                <a16:creationId xmlns:a16="http://schemas.microsoft.com/office/drawing/2014/main" id="{A72BC309-57A0-4A7A-9D20-3DEB65ECC706}"/>
              </a:ext>
            </a:extLst>
          </p:cNvPr>
          <p:cNvSpPr>
            <a:spLocks noGrp="1" noChangeArrowheads="1"/>
          </p:cNvSpPr>
          <p:nvPr>
            <p:ph type="dt" sz="quarter" idx="1"/>
          </p:nvPr>
        </p:nvSpPr>
        <p:spPr bwMode="auto">
          <a:xfrm>
            <a:off x="3976688" y="0"/>
            <a:ext cx="3041650" cy="465138"/>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algn="r" defTabSz="933450" eaLnBrk="0" hangingPunct="0">
              <a:defRPr sz="1200">
                <a:latin typeface="Arial" charset="0"/>
              </a:defRPr>
            </a:lvl1pPr>
          </a:lstStyle>
          <a:p>
            <a:pPr>
              <a:defRPr/>
            </a:pPr>
            <a:fld id="{9500C7BA-C62A-4BC8-A8C0-7B5CF847CEDD}" type="datetimeFigureOut">
              <a:rPr lang="th-TH"/>
              <a:pPr>
                <a:defRPr/>
              </a:pPr>
              <a:t>18/04/65</a:t>
            </a:fld>
            <a:endParaRPr lang="th-TH"/>
          </a:p>
        </p:txBody>
      </p:sp>
      <p:sp>
        <p:nvSpPr>
          <p:cNvPr id="246788" name="Rectangle 4">
            <a:extLst>
              <a:ext uri="{FF2B5EF4-FFF2-40B4-BE49-F238E27FC236}">
                <a16:creationId xmlns:a16="http://schemas.microsoft.com/office/drawing/2014/main" id="{7F215018-0B33-4264-8235-F0EF3F9CAD4F}"/>
              </a:ext>
            </a:extLst>
          </p:cNvPr>
          <p:cNvSpPr>
            <a:spLocks noGrp="1" noChangeArrowheads="1"/>
          </p:cNvSpPr>
          <p:nvPr>
            <p:ph type="ftr" sz="quarter" idx="2"/>
          </p:nvPr>
        </p:nvSpPr>
        <p:spPr bwMode="auto">
          <a:xfrm>
            <a:off x="0" y="8839200"/>
            <a:ext cx="3041650" cy="465138"/>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defTabSz="933450" eaLnBrk="0" hangingPunct="0">
              <a:defRPr sz="1200">
                <a:latin typeface="Arial" charset="0"/>
              </a:defRPr>
            </a:lvl1pPr>
          </a:lstStyle>
          <a:p>
            <a:pPr>
              <a:defRPr/>
            </a:pPr>
            <a:endParaRPr lang="th-TH"/>
          </a:p>
        </p:txBody>
      </p:sp>
      <p:sp>
        <p:nvSpPr>
          <p:cNvPr id="246789" name="Rectangle 5">
            <a:extLst>
              <a:ext uri="{FF2B5EF4-FFF2-40B4-BE49-F238E27FC236}">
                <a16:creationId xmlns:a16="http://schemas.microsoft.com/office/drawing/2014/main" id="{392970FE-6286-4305-8D80-BA8CC1A13261}"/>
              </a:ext>
            </a:extLst>
          </p:cNvPr>
          <p:cNvSpPr>
            <a:spLocks noGrp="1" noChangeArrowheads="1"/>
          </p:cNvSpPr>
          <p:nvPr>
            <p:ph type="sldNum" sz="quarter" idx="3"/>
          </p:nvPr>
        </p:nvSpPr>
        <p:spPr bwMode="auto">
          <a:xfrm>
            <a:off x="3976688" y="8839200"/>
            <a:ext cx="3041650" cy="465138"/>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algn="r" defTabSz="933450" eaLnBrk="0" hangingPunct="0">
              <a:defRPr sz="1200"/>
            </a:lvl1pPr>
          </a:lstStyle>
          <a:p>
            <a:fld id="{CC2C08C7-049E-4A98-95CF-E2EDC55CA58B}" type="slidenum">
              <a:rPr lang="en-US" altLang="en-US"/>
              <a:pPr/>
              <a:t>‹#›</a:t>
            </a:fld>
            <a:endParaRPr lang="th-TH"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3CB88DD-C6ED-412B-A10A-AFA1285F593A}"/>
              </a:ext>
            </a:extLst>
          </p:cNvPr>
          <p:cNvSpPr>
            <a:spLocks noGrp="1" noChangeArrowheads="1"/>
          </p:cNvSpPr>
          <p:nvPr>
            <p:ph type="hdr" sz="quarter"/>
          </p:nvPr>
        </p:nvSpPr>
        <p:spPr bwMode="auto">
          <a:xfrm>
            <a:off x="0" y="0"/>
            <a:ext cx="3041650" cy="465138"/>
          </a:xfrm>
          <a:prstGeom prst="rect">
            <a:avLst/>
          </a:prstGeom>
          <a:noFill/>
          <a:ln w="9525">
            <a:noFill/>
            <a:miter lim="800000"/>
            <a:headEnd/>
            <a:tailEnd/>
          </a:ln>
        </p:spPr>
        <p:txBody>
          <a:bodyPr vert="horz" wrap="square" lIns="93287" tIns="46644" rIns="93287" bIns="46644" numCol="1" anchor="t" anchorCtr="0" compatLnSpc="1">
            <a:prstTxWarp prst="textNoShape">
              <a:avLst/>
            </a:prstTxWarp>
          </a:bodyPr>
          <a:lstStyle>
            <a:lvl1pPr defTabSz="933450">
              <a:defRPr sz="1200">
                <a:latin typeface="Arial" charset="0"/>
              </a:defRPr>
            </a:lvl1pPr>
          </a:lstStyle>
          <a:p>
            <a:pPr>
              <a:defRPr/>
            </a:pPr>
            <a:endParaRPr lang="th-TH"/>
          </a:p>
        </p:txBody>
      </p:sp>
      <p:sp>
        <p:nvSpPr>
          <p:cNvPr id="4099" name="Rectangle 3">
            <a:extLst>
              <a:ext uri="{FF2B5EF4-FFF2-40B4-BE49-F238E27FC236}">
                <a16:creationId xmlns:a16="http://schemas.microsoft.com/office/drawing/2014/main" id="{C863537E-F42E-4474-8D1A-83C5D8AD2E18}"/>
              </a:ext>
            </a:extLst>
          </p:cNvPr>
          <p:cNvSpPr>
            <a:spLocks noGrp="1" noChangeArrowheads="1"/>
          </p:cNvSpPr>
          <p:nvPr>
            <p:ph type="dt" idx="1"/>
          </p:nvPr>
        </p:nvSpPr>
        <p:spPr bwMode="auto">
          <a:xfrm>
            <a:off x="3976688" y="0"/>
            <a:ext cx="3041650" cy="465138"/>
          </a:xfrm>
          <a:prstGeom prst="rect">
            <a:avLst/>
          </a:prstGeom>
          <a:noFill/>
          <a:ln w="9525">
            <a:noFill/>
            <a:miter lim="800000"/>
            <a:headEnd/>
            <a:tailEnd/>
          </a:ln>
        </p:spPr>
        <p:txBody>
          <a:bodyPr vert="horz" wrap="square" lIns="93287" tIns="46644" rIns="93287" bIns="46644" numCol="1" anchor="t" anchorCtr="0" compatLnSpc="1">
            <a:prstTxWarp prst="textNoShape">
              <a:avLst/>
            </a:prstTxWarp>
          </a:bodyPr>
          <a:lstStyle>
            <a:lvl1pPr algn="r" defTabSz="933450">
              <a:defRPr sz="1200">
                <a:latin typeface="Arial" charset="0"/>
              </a:defRPr>
            </a:lvl1pPr>
          </a:lstStyle>
          <a:p>
            <a:pPr>
              <a:defRPr/>
            </a:pPr>
            <a:fld id="{B76D65FC-9B6B-4FA0-B773-BD0C650E3DEC}" type="datetimeFigureOut">
              <a:rPr lang="th-TH"/>
              <a:pPr>
                <a:defRPr/>
              </a:pPr>
              <a:t>18/04/65</a:t>
            </a:fld>
            <a:endParaRPr lang="th-TH"/>
          </a:p>
        </p:txBody>
      </p:sp>
      <p:sp>
        <p:nvSpPr>
          <p:cNvPr id="41988" name="Rectangle 4">
            <a:extLst>
              <a:ext uri="{FF2B5EF4-FFF2-40B4-BE49-F238E27FC236}">
                <a16:creationId xmlns:a16="http://schemas.microsoft.com/office/drawing/2014/main" id="{800E2129-7C7D-45C7-98C8-E5B55FB8B5BC}"/>
              </a:ext>
            </a:extLst>
          </p:cNvPr>
          <p:cNvSpPr>
            <a:spLocks noRot="1" noChangeArrowheads="1" noTextEdit="1"/>
          </p:cNvSpPr>
          <p:nvPr>
            <p:ph type="sldImg" idx="2"/>
          </p:nvPr>
        </p:nvSpPr>
        <p:spPr bwMode="auto">
          <a:xfrm>
            <a:off x="1184275" y="698500"/>
            <a:ext cx="4652963" cy="3489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8F40771C-647D-4398-99A1-489AD352CB4C}"/>
              </a:ext>
            </a:extLst>
          </p:cNvPr>
          <p:cNvSpPr>
            <a:spLocks noGrp="1" noChangeArrowheads="1"/>
          </p:cNvSpPr>
          <p:nvPr>
            <p:ph type="body" sz="quarter" idx="3"/>
          </p:nvPr>
        </p:nvSpPr>
        <p:spPr bwMode="auto">
          <a:xfrm>
            <a:off x="701675" y="4419600"/>
            <a:ext cx="5616575" cy="4187825"/>
          </a:xfrm>
          <a:prstGeom prst="rect">
            <a:avLst/>
          </a:prstGeom>
          <a:noFill/>
          <a:ln w="9525">
            <a:noFill/>
            <a:miter lim="800000"/>
            <a:headEnd/>
            <a:tailEnd/>
          </a:ln>
        </p:spPr>
        <p:txBody>
          <a:bodyPr vert="horz" wrap="square" lIns="93287" tIns="46644" rIns="93287" bIns="46644" numCol="1" anchor="t" anchorCtr="0" compatLnSpc="1">
            <a:prstTxWarp prst="textNoShape">
              <a:avLst/>
            </a:prstTxWarp>
          </a:bodyPr>
          <a:lstStyle/>
          <a:p>
            <a:pPr lvl="0"/>
            <a:r>
              <a:rPr lang="th-TH" noProof="0"/>
              <a:t>Click to edit Master text styles</a:t>
            </a:r>
          </a:p>
          <a:p>
            <a:pPr lvl="1"/>
            <a:r>
              <a:rPr lang="th-TH" noProof="0"/>
              <a:t>Second level</a:t>
            </a:r>
          </a:p>
          <a:p>
            <a:pPr lvl="2"/>
            <a:r>
              <a:rPr lang="th-TH" noProof="0"/>
              <a:t>Third level</a:t>
            </a:r>
          </a:p>
          <a:p>
            <a:pPr lvl="3"/>
            <a:r>
              <a:rPr lang="th-TH" noProof="0"/>
              <a:t>Fourth level</a:t>
            </a:r>
          </a:p>
          <a:p>
            <a:pPr lvl="4"/>
            <a:r>
              <a:rPr lang="th-TH" noProof="0"/>
              <a:t>Fifth level</a:t>
            </a:r>
          </a:p>
        </p:txBody>
      </p:sp>
      <p:sp>
        <p:nvSpPr>
          <p:cNvPr id="4102" name="Rectangle 6">
            <a:extLst>
              <a:ext uri="{FF2B5EF4-FFF2-40B4-BE49-F238E27FC236}">
                <a16:creationId xmlns:a16="http://schemas.microsoft.com/office/drawing/2014/main" id="{7CC4F5CB-85C7-4383-8F4D-C5ABD086949C}"/>
              </a:ext>
            </a:extLst>
          </p:cNvPr>
          <p:cNvSpPr>
            <a:spLocks noGrp="1" noChangeArrowheads="1"/>
          </p:cNvSpPr>
          <p:nvPr>
            <p:ph type="ftr" sz="quarter" idx="4"/>
          </p:nvPr>
        </p:nvSpPr>
        <p:spPr bwMode="auto">
          <a:xfrm>
            <a:off x="0" y="8839200"/>
            <a:ext cx="3041650" cy="465138"/>
          </a:xfrm>
          <a:prstGeom prst="rect">
            <a:avLst/>
          </a:prstGeom>
          <a:noFill/>
          <a:ln w="9525">
            <a:noFill/>
            <a:miter lim="800000"/>
            <a:headEnd/>
            <a:tailEnd/>
          </a:ln>
        </p:spPr>
        <p:txBody>
          <a:bodyPr vert="horz" wrap="square" lIns="93287" tIns="46644" rIns="93287" bIns="46644" numCol="1" anchor="b" anchorCtr="0" compatLnSpc="1">
            <a:prstTxWarp prst="textNoShape">
              <a:avLst/>
            </a:prstTxWarp>
          </a:bodyPr>
          <a:lstStyle>
            <a:lvl1pPr defTabSz="933450">
              <a:defRPr sz="1200">
                <a:latin typeface="Arial" charset="0"/>
              </a:defRPr>
            </a:lvl1pPr>
          </a:lstStyle>
          <a:p>
            <a:pPr>
              <a:defRPr/>
            </a:pPr>
            <a:endParaRPr lang="th-TH"/>
          </a:p>
        </p:txBody>
      </p:sp>
      <p:sp>
        <p:nvSpPr>
          <p:cNvPr id="4103" name="Rectangle 7">
            <a:extLst>
              <a:ext uri="{FF2B5EF4-FFF2-40B4-BE49-F238E27FC236}">
                <a16:creationId xmlns:a16="http://schemas.microsoft.com/office/drawing/2014/main" id="{2D3FCE86-077A-432C-A99F-1112FFEB8A2B}"/>
              </a:ext>
            </a:extLst>
          </p:cNvPr>
          <p:cNvSpPr>
            <a:spLocks noGrp="1" noChangeArrowheads="1"/>
          </p:cNvSpPr>
          <p:nvPr>
            <p:ph type="sldNum" sz="quarter" idx="5"/>
          </p:nvPr>
        </p:nvSpPr>
        <p:spPr bwMode="auto">
          <a:xfrm>
            <a:off x="3976688" y="8839200"/>
            <a:ext cx="3041650" cy="465138"/>
          </a:xfrm>
          <a:prstGeom prst="rect">
            <a:avLst/>
          </a:prstGeom>
          <a:noFill/>
          <a:ln w="9525">
            <a:noFill/>
            <a:miter lim="800000"/>
            <a:headEnd/>
            <a:tailEnd/>
          </a:ln>
        </p:spPr>
        <p:txBody>
          <a:bodyPr vert="horz" wrap="square" lIns="93287" tIns="46644" rIns="93287" bIns="46644" numCol="1" anchor="b" anchorCtr="0" compatLnSpc="1">
            <a:prstTxWarp prst="textNoShape">
              <a:avLst/>
            </a:prstTxWarp>
          </a:bodyPr>
          <a:lstStyle>
            <a:lvl1pPr algn="r" defTabSz="933450">
              <a:defRPr sz="1200"/>
            </a:lvl1pPr>
          </a:lstStyle>
          <a:p>
            <a:fld id="{261A4673-F997-4772-B642-C1AE0D28D426}" type="slidenum">
              <a:rPr lang="en-US" altLang="en-US"/>
              <a:pPr/>
              <a:t>‹#›</a:t>
            </a:fld>
            <a:endParaRPr lang="th-T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Tahoma"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Tahoma"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Tahoma"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Tahoma"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Tahoma"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6EBE8D12-EB96-48F4-970A-C6B6A29652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9334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9334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9334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9334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B348A558-77C0-420A-B715-FCBE22877C45}" type="slidenum">
              <a:rPr lang="en-US" altLang="en-US" sz="1200"/>
              <a:pPr eaLnBrk="1" hangingPunct="1"/>
              <a:t>1</a:t>
            </a:fld>
            <a:endParaRPr lang="th-TH" altLang="en-US" sz="1200"/>
          </a:p>
        </p:txBody>
      </p:sp>
      <p:sp>
        <p:nvSpPr>
          <p:cNvPr id="43011" name="Rectangle 7">
            <a:extLst>
              <a:ext uri="{FF2B5EF4-FFF2-40B4-BE49-F238E27FC236}">
                <a16:creationId xmlns:a16="http://schemas.microsoft.com/office/drawing/2014/main" id="{600E9B8D-3503-4A58-907E-68E2E27401DF}"/>
              </a:ext>
            </a:extLst>
          </p:cNvPr>
          <p:cNvSpPr txBox="1">
            <a:spLocks noGrp="1" noChangeArrowheads="1"/>
          </p:cNvSpPr>
          <p:nvPr/>
        </p:nvSpPr>
        <p:spPr bwMode="auto">
          <a:xfrm>
            <a:off x="3976688" y="8839200"/>
            <a:ext cx="30416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7" tIns="46644" rIns="93287" bIns="46644" anchor="b"/>
          <a:lstStyle>
            <a:lvl1pPr defTabSz="9334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9334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9334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9334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9334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r" eaLnBrk="1" hangingPunct="1"/>
            <a:fld id="{09D43833-8E72-4AB4-9901-6551BB4851B7}" type="slidenum">
              <a:rPr lang="en-US" altLang="en-US" sz="1200"/>
              <a:pPr algn="r" eaLnBrk="1" hangingPunct="1"/>
              <a:t>1</a:t>
            </a:fld>
            <a:endParaRPr lang="th-TH" altLang="en-US" sz="1200"/>
          </a:p>
        </p:txBody>
      </p:sp>
      <p:sp>
        <p:nvSpPr>
          <p:cNvPr id="43012" name="Rectangle 2">
            <a:extLst>
              <a:ext uri="{FF2B5EF4-FFF2-40B4-BE49-F238E27FC236}">
                <a16:creationId xmlns:a16="http://schemas.microsoft.com/office/drawing/2014/main" id="{52D8A8E0-0FCD-4941-BA8F-FCB54D864481}"/>
              </a:ext>
            </a:extLst>
          </p:cNvPr>
          <p:cNvSpPr>
            <a:spLocks noRot="1" noChangeArrowheads="1" noTextEdit="1"/>
          </p:cNvSpPr>
          <p:nvPr>
            <p:ph type="sldImg"/>
          </p:nvPr>
        </p:nvSpPr>
        <p:spPr>
          <a:ln/>
        </p:spPr>
      </p:sp>
      <p:sp>
        <p:nvSpPr>
          <p:cNvPr id="43013" name="Rectangle 3">
            <a:extLst>
              <a:ext uri="{FF2B5EF4-FFF2-40B4-BE49-F238E27FC236}">
                <a16:creationId xmlns:a16="http://schemas.microsoft.com/office/drawing/2014/main" id="{FF4AF115-0583-48AA-911D-C2F6AB20A5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51AA23E-7DD0-4433-BEB7-E2394AA88D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9334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9334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9334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9334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016020D6-7DB8-4F64-BC89-01EE73CCF298}" type="slidenum">
              <a:rPr lang="en-US" altLang="en-US" sz="1200"/>
              <a:pPr eaLnBrk="1" hangingPunct="1"/>
              <a:t>32</a:t>
            </a:fld>
            <a:endParaRPr lang="th-TH" altLang="en-US" sz="1200"/>
          </a:p>
        </p:txBody>
      </p:sp>
      <p:sp>
        <p:nvSpPr>
          <p:cNvPr id="52227" name="Rectangle 2">
            <a:extLst>
              <a:ext uri="{FF2B5EF4-FFF2-40B4-BE49-F238E27FC236}">
                <a16:creationId xmlns:a16="http://schemas.microsoft.com/office/drawing/2014/main" id="{DBC56F19-D0E3-4F32-8CDE-3815DCFEE6FE}"/>
              </a:ext>
            </a:extLst>
          </p:cNvPr>
          <p:cNvSpPr>
            <a:spLocks noRot="1" noChangeArrowheads="1" noTextEdit="1"/>
          </p:cNvSpPr>
          <p:nvPr>
            <p:ph type="sldImg"/>
          </p:nvPr>
        </p:nvSpPr>
        <p:spPr>
          <a:ln/>
        </p:spPr>
      </p:sp>
      <p:sp>
        <p:nvSpPr>
          <p:cNvPr id="52228" name="Rectangle 3">
            <a:extLst>
              <a:ext uri="{FF2B5EF4-FFF2-40B4-BE49-F238E27FC236}">
                <a16:creationId xmlns:a16="http://schemas.microsoft.com/office/drawing/2014/main" id="{098BB409-0F07-438C-BCBE-55A476E3F5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48617D87-B2E0-4744-86C6-75B0EED736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9334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9334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9334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9334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C7D59EDB-E80A-47D2-9AF8-3E76B0C4D9A2}" type="slidenum">
              <a:rPr lang="en-US" altLang="en-US" sz="1200"/>
              <a:pPr eaLnBrk="1" hangingPunct="1"/>
              <a:t>34</a:t>
            </a:fld>
            <a:endParaRPr lang="th-TH" altLang="en-US" sz="1200"/>
          </a:p>
        </p:txBody>
      </p:sp>
      <p:sp>
        <p:nvSpPr>
          <p:cNvPr id="53251" name="Rectangle 2">
            <a:extLst>
              <a:ext uri="{FF2B5EF4-FFF2-40B4-BE49-F238E27FC236}">
                <a16:creationId xmlns:a16="http://schemas.microsoft.com/office/drawing/2014/main" id="{D1FA9C3A-49F1-4066-A0D0-0D65BECEA431}"/>
              </a:ext>
            </a:extLst>
          </p:cNvPr>
          <p:cNvSpPr>
            <a:spLocks noGrp="1" noChangeArrowheads="1"/>
          </p:cNvSpPr>
          <p:nvPr>
            <p:ph type="body" idx="1"/>
          </p:nvPr>
        </p:nvSpPr>
        <p:spPr>
          <a:xfrm>
            <a:off x="938213" y="4421188"/>
            <a:ext cx="5143500" cy="4186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34" tIns="45356" rIns="92334" bIns="45356"/>
          <a:lstStyle/>
          <a:p>
            <a:endParaRPr lang="en-US" altLang="en-US" sz="1800"/>
          </a:p>
        </p:txBody>
      </p:sp>
      <p:sp>
        <p:nvSpPr>
          <p:cNvPr id="53252" name="Rectangle 3">
            <a:extLst>
              <a:ext uri="{FF2B5EF4-FFF2-40B4-BE49-F238E27FC236}">
                <a16:creationId xmlns:a16="http://schemas.microsoft.com/office/drawing/2014/main" id="{A9CE5A00-BAC6-47D4-9281-0BC727C032B4}"/>
              </a:ext>
            </a:extLst>
          </p:cNvPr>
          <p:cNvSpPr>
            <a:spLocks noRot="1" noChangeArrowheads="1" noTextEdit="1"/>
          </p:cNvSpPr>
          <p:nvPr>
            <p:ph type="sldImg"/>
          </p:nvPr>
        </p:nvSpPr>
        <p:spPr>
          <a:xfrm>
            <a:off x="423863" y="123825"/>
            <a:ext cx="6181725" cy="4637088"/>
          </a:xfrm>
          <a:ln w="12700" cap="flat">
            <a:solidFill>
              <a:schemeClr val="tx1"/>
            </a:solid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32EA3F19-9DA9-40B4-AB0C-6CA9DF9D91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9334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9334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9334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9334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91D2E239-49DA-4F40-9A52-C319433241A5}" type="slidenum">
              <a:rPr lang="en-US" altLang="en-US" sz="1200"/>
              <a:pPr eaLnBrk="1" hangingPunct="1"/>
              <a:t>35</a:t>
            </a:fld>
            <a:endParaRPr lang="th-TH" altLang="en-US" sz="1200"/>
          </a:p>
        </p:txBody>
      </p:sp>
      <p:sp>
        <p:nvSpPr>
          <p:cNvPr id="54275" name="Rectangle 2">
            <a:extLst>
              <a:ext uri="{FF2B5EF4-FFF2-40B4-BE49-F238E27FC236}">
                <a16:creationId xmlns:a16="http://schemas.microsoft.com/office/drawing/2014/main" id="{14A433A1-946B-4BF9-AF2C-AC2E476C4CD6}"/>
              </a:ext>
            </a:extLst>
          </p:cNvPr>
          <p:cNvSpPr>
            <a:spLocks noRot="1" noChangeArrowheads="1" noTextEdit="1"/>
          </p:cNvSpPr>
          <p:nvPr>
            <p:ph type="sldImg"/>
          </p:nvPr>
        </p:nvSpPr>
        <p:spPr>
          <a:ln/>
        </p:spPr>
      </p:sp>
      <p:sp>
        <p:nvSpPr>
          <p:cNvPr id="54276" name="Rectangle 3">
            <a:extLst>
              <a:ext uri="{FF2B5EF4-FFF2-40B4-BE49-F238E27FC236}">
                <a16:creationId xmlns:a16="http://schemas.microsoft.com/office/drawing/2014/main" id="{D02D3666-3875-4A41-B108-6D0D9D5BA0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85EE34DF-D341-4A27-8937-211887A1CE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9334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9334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9334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9334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260AFBFA-A77C-40BE-951F-67344DA0C9CC}" type="slidenum">
              <a:rPr lang="en-US" altLang="en-US" sz="1200"/>
              <a:pPr eaLnBrk="1" hangingPunct="1"/>
              <a:t>36</a:t>
            </a:fld>
            <a:endParaRPr lang="th-TH" altLang="en-US" sz="1200"/>
          </a:p>
        </p:txBody>
      </p:sp>
      <p:sp>
        <p:nvSpPr>
          <p:cNvPr id="55299" name="Rectangle 2">
            <a:extLst>
              <a:ext uri="{FF2B5EF4-FFF2-40B4-BE49-F238E27FC236}">
                <a16:creationId xmlns:a16="http://schemas.microsoft.com/office/drawing/2014/main" id="{B515458F-785D-42DD-998D-F719EF7830C3}"/>
              </a:ext>
            </a:extLst>
          </p:cNvPr>
          <p:cNvSpPr>
            <a:spLocks noRot="1" noChangeArrowheads="1" noTextEdit="1"/>
          </p:cNvSpPr>
          <p:nvPr>
            <p:ph type="sldImg"/>
          </p:nvPr>
        </p:nvSpPr>
        <p:spPr>
          <a:xfrm>
            <a:off x="1187450" y="698500"/>
            <a:ext cx="4649788" cy="3487738"/>
          </a:xfrm>
          <a:ln/>
        </p:spPr>
      </p:sp>
      <p:sp>
        <p:nvSpPr>
          <p:cNvPr id="55300" name="Rectangle 3">
            <a:extLst>
              <a:ext uri="{FF2B5EF4-FFF2-40B4-BE49-F238E27FC236}">
                <a16:creationId xmlns:a16="http://schemas.microsoft.com/office/drawing/2014/main" id="{B3063D6F-C4E9-46FC-88EF-5C789AF9CBA3}"/>
              </a:ext>
            </a:extLst>
          </p:cNvPr>
          <p:cNvSpPr>
            <a:spLocks noGrp="1" noChangeArrowheads="1"/>
          </p:cNvSpPr>
          <p:nvPr>
            <p:ph type="body" idx="1"/>
          </p:nvPr>
        </p:nvSpPr>
        <p:spPr>
          <a:xfrm>
            <a:off x="700088" y="4419600"/>
            <a:ext cx="5619750"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41EE7476-D55C-4AAC-8E40-C9365D491F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9334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9334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9334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9334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2FB0B308-E43A-4937-BA09-B42A5EE47B9B}" type="slidenum">
              <a:rPr lang="en-US" altLang="en-US" sz="1200"/>
              <a:pPr eaLnBrk="1" hangingPunct="1"/>
              <a:t>20</a:t>
            </a:fld>
            <a:endParaRPr lang="th-TH" altLang="en-US" sz="1200"/>
          </a:p>
        </p:txBody>
      </p:sp>
      <p:sp>
        <p:nvSpPr>
          <p:cNvPr id="44035" name="Rectangle 2">
            <a:extLst>
              <a:ext uri="{FF2B5EF4-FFF2-40B4-BE49-F238E27FC236}">
                <a16:creationId xmlns:a16="http://schemas.microsoft.com/office/drawing/2014/main" id="{73BF9EC8-F817-4A03-9382-9E654941BA5A}"/>
              </a:ext>
            </a:extLst>
          </p:cNvPr>
          <p:cNvSpPr>
            <a:spLocks noRot="1" noChangeArrowheads="1" noTextEdit="1"/>
          </p:cNvSpPr>
          <p:nvPr>
            <p:ph type="sldImg"/>
          </p:nvPr>
        </p:nvSpPr>
        <p:spPr>
          <a:ln/>
        </p:spPr>
      </p:sp>
      <p:sp>
        <p:nvSpPr>
          <p:cNvPr id="44036" name="Rectangle 3">
            <a:extLst>
              <a:ext uri="{FF2B5EF4-FFF2-40B4-BE49-F238E27FC236}">
                <a16:creationId xmlns:a16="http://schemas.microsoft.com/office/drawing/2014/main" id="{19E035D3-3534-43D0-B4B1-D47B8E372DA9}"/>
              </a:ext>
            </a:extLst>
          </p:cNvPr>
          <p:cNvSpPr>
            <a:spLocks noGrp="1" noChangeArrowheads="1"/>
          </p:cNvSpPr>
          <p:nvPr>
            <p:ph type="body" idx="1"/>
          </p:nvPr>
        </p:nvSpPr>
        <p:spPr>
          <a:xfrm>
            <a:off x="703263" y="4418013"/>
            <a:ext cx="5613400" cy="4189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73C52173-5895-4730-B4E5-27717D04E9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9334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9334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9334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9334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E9BF9C04-3F0E-408D-9037-665438A14E04}" type="slidenum">
              <a:rPr lang="en-US" altLang="en-US" sz="1200"/>
              <a:pPr eaLnBrk="1" hangingPunct="1"/>
              <a:t>21</a:t>
            </a:fld>
            <a:endParaRPr lang="th-TH" altLang="en-US" sz="1200"/>
          </a:p>
        </p:txBody>
      </p:sp>
      <p:sp>
        <p:nvSpPr>
          <p:cNvPr id="45059" name="Rectangle 2">
            <a:extLst>
              <a:ext uri="{FF2B5EF4-FFF2-40B4-BE49-F238E27FC236}">
                <a16:creationId xmlns:a16="http://schemas.microsoft.com/office/drawing/2014/main" id="{77AD81ED-8C46-424E-8243-92EAEC45399A}"/>
              </a:ext>
            </a:extLst>
          </p:cNvPr>
          <p:cNvSpPr>
            <a:spLocks noRot="1" noChangeArrowheads="1" noTextEdit="1"/>
          </p:cNvSpPr>
          <p:nvPr>
            <p:ph type="sldImg"/>
          </p:nvPr>
        </p:nvSpPr>
        <p:spPr>
          <a:ln/>
        </p:spPr>
      </p:sp>
      <p:sp>
        <p:nvSpPr>
          <p:cNvPr id="45060" name="Rectangle 3">
            <a:extLst>
              <a:ext uri="{FF2B5EF4-FFF2-40B4-BE49-F238E27FC236}">
                <a16:creationId xmlns:a16="http://schemas.microsoft.com/office/drawing/2014/main" id="{5990830E-018A-40CE-9D3D-7383789547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C4575405-9966-43F0-896F-D7608E48C5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9334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9334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9334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9334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33DDE2D5-3611-4BF1-8AF0-650639742EF9}" type="slidenum">
              <a:rPr lang="en-US" altLang="en-US" sz="1200"/>
              <a:pPr eaLnBrk="1" hangingPunct="1"/>
              <a:t>23</a:t>
            </a:fld>
            <a:endParaRPr lang="th-TH" altLang="en-US" sz="1200"/>
          </a:p>
        </p:txBody>
      </p:sp>
      <p:sp>
        <p:nvSpPr>
          <p:cNvPr id="46083" name="Rectangle 2">
            <a:extLst>
              <a:ext uri="{FF2B5EF4-FFF2-40B4-BE49-F238E27FC236}">
                <a16:creationId xmlns:a16="http://schemas.microsoft.com/office/drawing/2014/main" id="{03351D73-F76D-43C7-9121-5B68136D9513}"/>
              </a:ext>
            </a:extLst>
          </p:cNvPr>
          <p:cNvSpPr>
            <a:spLocks noRot="1" noChangeArrowheads="1" noTextEdit="1"/>
          </p:cNvSpPr>
          <p:nvPr>
            <p:ph type="sldImg"/>
          </p:nvPr>
        </p:nvSpPr>
        <p:spPr>
          <a:ln/>
        </p:spPr>
      </p:sp>
      <p:sp>
        <p:nvSpPr>
          <p:cNvPr id="46084" name="Rectangle 3">
            <a:extLst>
              <a:ext uri="{FF2B5EF4-FFF2-40B4-BE49-F238E27FC236}">
                <a16:creationId xmlns:a16="http://schemas.microsoft.com/office/drawing/2014/main" id="{4B845B63-51E1-426C-99F6-DE9FC853FA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9C95FC58-2249-437B-A88C-A24ED47F58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9334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9334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9334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9334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9B321490-8B76-413D-A2D1-ED47E9497BC1}" type="slidenum">
              <a:rPr lang="en-US" altLang="en-US" sz="1200"/>
              <a:pPr eaLnBrk="1" hangingPunct="1"/>
              <a:t>24</a:t>
            </a:fld>
            <a:endParaRPr lang="th-TH" altLang="en-US" sz="1200"/>
          </a:p>
        </p:txBody>
      </p:sp>
      <p:sp>
        <p:nvSpPr>
          <p:cNvPr id="47107" name="Rectangle 2">
            <a:extLst>
              <a:ext uri="{FF2B5EF4-FFF2-40B4-BE49-F238E27FC236}">
                <a16:creationId xmlns:a16="http://schemas.microsoft.com/office/drawing/2014/main" id="{46BB4838-67EE-4A0B-9796-B5C04D3601A6}"/>
              </a:ext>
            </a:extLst>
          </p:cNvPr>
          <p:cNvSpPr>
            <a:spLocks noRot="1" noChangeArrowheads="1" noTextEdit="1"/>
          </p:cNvSpPr>
          <p:nvPr>
            <p:ph type="sldImg"/>
          </p:nvPr>
        </p:nvSpPr>
        <p:spPr>
          <a:ln/>
        </p:spPr>
      </p:sp>
      <p:sp>
        <p:nvSpPr>
          <p:cNvPr id="47108" name="Rectangle 3">
            <a:extLst>
              <a:ext uri="{FF2B5EF4-FFF2-40B4-BE49-F238E27FC236}">
                <a16:creationId xmlns:a16="http://schemas.microsoft.com/office/drawing/2014/main" id="{EC487907-2BBA-4C3F-9252-EC85CDC217A1}"/>
              </a:ext>
            </a:extLst>
          </p:cNvPr>
          <p:cNvSpPr>
            <a:spLocks noGrp="1" noChangeArrowheads="1"/>
          </p:cNvSpPr>
          <p:nvPr>
            <p:ph type="body" idx="1"/>
          </p:nvPr>
        </p:nvSpPr>
        <p:spPr>
          <a:xfrm>
            <a:off x="703263" y="4419600"/>
            <a:ext cx="5613400"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02BADA80-5E61-4E61-8D2E-17E80468A8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9334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9334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9334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9334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3264DBD1-00F2-4C66-AD83-9C93F11ED36B}" type="slidenum">
              <a:rPr lang="en-US" altLang="en-US" sz="1200"/>
              <a:pPr eaLnBrk="1" hangingPunct="1"/>
              <a:t>25</a:t>
            </a:fld>
            <a:endParaRPr lang="th-TH" altLang="en-US" sz="1200"/>
          </a:p>
        </p:txBody>
      </p:sp>
      <p:sp>
        <p:nvSpPr>
          <p:cNvPr id="48131" name="Rectangle 2">
            <a:extLst>
              <a:ext uri="{FF2B5EF4-FFF2-40B4-BE49-F238E27FC236}">
                <a16:creationId xmlns:a16="http://schemas.microsoft.com/office/drawing/2014/main" id="{BAB1CA34-2D63-40C9-B895-D486EDB93513}"/>
              </a:ext>
            </a:extLst>
          </p:cNvPr>
          <p:cNvSpPr>
            <a:spLocks noRot="1" noChangeArrowheads="1" noTextEdit="1"/>
          </p:cNvSpPr>
          <p:nvPr>
            <p:ph type="sldImg"/>
          </p:nvPr>
        </p:nvSpPr>
        <p:spPr>
          <a:ln/>
        </p:spPr>
      </p:sp>
      <p:sp>
        <p:nvSpPr>
          <p:cNvPr id="48132" name="Rectangle 3">
            <a:extLst>
              <a:ext uri="{FF2B5EF4-FFF2-40B4-BE49-F238E27FC236}">
                <a16:creationId xmlns:a16="http://schemas.microsoft.com/office/drawing/2014/main" id="{9D6C6230-834C-4D99-846A-16E8677DA001}"/>
              </a:ext>
            </a:extLst>
          </p:cNvPr>
          <p:cNvSpPr>
            <a:spLocks noGrp="1" noChangeArrowheads="1"/>
          </p:cNvSpPr>
          <p:nvPr>
            <p:ph type="body" idx="1"/>
          </p:nvPr>
        </p:nvSpPr>
        <p:spPr>
          <a:xfrm>
            <a:off x="701675" y="4421188"/>
            <a:ext cx="5616575" cy="4186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9654C0A6-5F16-4FFC-AA63-D4153B734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9334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9334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9334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9334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E08D5751-787C-4B8C-9D7B-58686FCDA2CB}" type="slidenum">
              <a:rPr lang="en-US" altLang="en-US" sz="1200"/>
              <a:pPr eaLnBrk="1" hangingPunct="1"/>
              <a:t>26</a:t>
            </a:fld>
            <a:endParaRPr lang="th-TH" altLang="en-US" sz="1200"/>
          </a:p>
        </p:txBody>
      </p:sp>
      <p:sp>
        <p:nvSpPr>
          <p:cNvPr id="49155" name="Rectangle 2">
            <a:extLst>
              <a:ext uri="{FF2B5EF4-FFF2-40B4-BE49-F238E27FC236}">
                <a16:creationId xmlns:a16="http://schemas.microsoft.com/office/drawing/2014/main" id="{FC00A6AD-7676-475F-B48D-E7B801AFF19D}"/>
              </a:ext>
            </a:extLst>
          </p:cNvPr>
          <p:cNvSpPr>
            <a:spLocks noRot="1" noChangeArrowheads="1" noTextEdit="1"/>
          </p:cNvSpPr>
          <p:nvPr>
            <p:ph type="sldImg"/>
          </p:nvPr>
        </p:nvSpPr>
        <p:spPr>
          <a:ln/>
        </p:spPr>
      </p:sp>
      <p:sp>
        <p:nvSpPr>
          <p:cNvPr id="49156" name="Rectangle 3">
            <a:extLst>
              <a:ext uri="{FF2B5EF4-FFF2-40B4-BE49-F238E27FC236}">
                <a16:creationId xmlns:a16="http://schemas.microsoft.com/office/drawing/2014/main" id="{3345116E-B021-4627-A95B-D7FD562DCFE1}"/>
              </a:ext>
            </a:extLst>
          </p:cNvPr>
          <p:cNvSpPr>
            <a:spLocks noGrp="1" noChangeArrowheads="1"/>
          </p:cNvSpPr>
          <p:nvPr>
            <p:ph type="body" idx="1"/>
          </p:nvPr>
        </p:nvSpPr>
        <p:spPr>
          <a:xfrm>
            <a:off x="703263" y="4419600"/>
            <a:ext cx="5613400"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2ADC283D-7F8B-4D26-BCF8-65290726D7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9334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9334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9334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9334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DFF9A52D-46BB-47C8-A801-C57006B0CB6E}" type="slidenum">
              <a:rPr lang="en-US" altLang="en-US" sz="1200"/>
              <a:pPr eaLnBrk="1" hangingPunct="1"/>
              <a:t>30</a:t>
            </a:fld>
            <a:endParaRPr lang="th-TH" altLang="en-US" sz="1200"/>
          </a:p>
        </p:txBody>
      </p:sp>
      <p:sp>
        <p:nvSpPr>
          <p:cNvPr id="50179" name="Rectangle 2">
            <a:extLst>
              <a:ext uri="{FF2B5EF4-FFF2-40B4-BE49-F238E27FC236}">
                <a16:creationId xmlns:a16="http://schemas.microsoft.com/office/drawing/2014/main" id="{60846D80-168C-421E-974F-E3C998F98270}"/>
              </a:ext>
            </a:extLst>
          </p:cNvPr>
          <p:cNvSpPr>
            <a:spLocks noRot="1" noChangeArrowheads="1" noTextEdit="1"/>
          </p:cNvSpPr>
          <p:nvPr>
            <p:ph type="sldImg"/>
          </p:nvPr>
        </p:nvSpPr>
        <p:spPr>
          <a:ln/>
        </p:spPr>
      </p:sp>
      <p:sp>
        <p:nvSpPr>
          <p:cNvPr id="50180" name="Rectangle 3">
            <a:extLst>
              <a:ext uri="{FF2B5EF4-FFF2-40B4-BE49-F238E27FC236}">
                <a16:creationId xmlns:a16="http://schemas.microsoft.com/office/drawing/2014/main" id="{55683914-5C58-4D10-8B8A-7258B648B506}"/>
              </a:ext>
            </a:extLst>
          </p:cNvPr>
          <p:cNvSpPr>
            <a:spLocks noGrp="1" noChangeArrowheads="1"/>
          </p:cNvSpPr>
          <p:nvPr>
            <p:ph type="body" idx="1"/>
          </p:nvPr>
        </p:nvSpPr>
        <p:spPr>
          <a:xfrm>
            <a:off x="703263" y="4419600"/>
            <a:ext cx="5613400"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E6921819-8DC1-41EF-BAA7-F5886A36F7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9334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9334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9334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9334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257D4332-6336-49DD-A06B-008DB0A6C5B7}" type="slidenum">
              <a:rPr lang="en-US" altLang="en-US" sz="1200"/>
              <a:pPr eaLnBrk="1" hangingPunct="1"/>
              <a:t>31</a:t>
            </a:fld>
            <a:endParaRPr lang="th-TH" altLang="en-US" sz="1200"/>
          </a:p>
        </p:txBody>
      </p:sp>
      <p:sp>
        <p:nvSpPr>
          <p:cNvPr id="51203" name="Rectangle 2">
            <a:extLst>
              <a:ext uri="{FF2B5EF4-FFF2-40B4-BE49-F238E27FC236}">
                <a16:creationId xmlns:a16="http://schemas.microsoft.com/office/drawing/2014/main" id="{0B3C3898-A7F7-4D91-8D35-289645924C0E}"/>
              </a:ext>
            </a:extLst>
          </p:cNvPr>
          <p:cNvSpPr>
            <a:spLocks noChangeArrowheads="1"/>
          </p:cNvSpPr>
          <p:nvPr/>
        </p:nvSpPr>
        <p:spPr bwMode="auto">
          <a:xfrm>
            <a:off x="3978275" y="0"/>
            <a:ext cx="30416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51204" name="Rectangle 3">
            <a:extLst>
              <a:ext uri="{FF2B5EF4-FFF2-40B4-BE49-F238E27FC236}">
                <a16:creationId xmlns:a16="http://schemas.microsoft.com/office/drawing/2014/main" id="{0F12EB7D-2E4E-4372-84E5-C4381752821C}"/>
              </a:ext>
            </a:extLst>
          </p:cNvPr>
          <p:cNvSpPr>
            <a:spLocks noChangeArrowheads="1"/>
          </p:cNvSpPr>
          <p:nvPr/>
        </p:nvSpPr>
        <p:spPr bwMode="auto">
          <a:xfrm>
            <a:off x="3978275" y="8840788"/>
            <a:ext cx="30416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84" tIns="45381" rIns="92384" bIns="45381" anchor="b"/>
          <a:lstStyle>
            <a:lvl1pPr defTabSz="9334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9334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9334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9334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9334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9334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r"/>
            <a:r>
              <a:rPr lang="en-US" altLang="en-US" sz="1200">
                <a:latin typeface="Times New Roman" panose="02020603050405020304" pitchFamily="18" charset="0"/>
              </a:rPr>
              <a:t>3</a:t>
            </a:r>
          </a:p>
        </p:txBody>
      </p:sp>
      <p:sp>
        <p:nvSpPr>
          <p:cNvPr id="51205" name="Rectangle 4">
            <a:extLst>
              <a:ext uri="{FF2B5EF4-FFF2-40B4-BE49-F238E27FC236}">
                <a16:creationId xmlns:a16="http://schemas.microsoft.com/office/drawing/2014/main" id="{4215E1E3-9894-49B8-8971-4DFDC6229E0F}"/>
              </a:ext>
            </a:extLst>
          </p:cNvPr>
          <p:cNvSpPr>
            <a:spLocks noChangeArrowheads="1"/>
          </p:cNvSpPr>
          <p:nvPr/>
        </p:nvSpPr>
        <p:spPr bwMode="auto">
          <a:xfrm>
            <a:off x="0" y="8840788"/>
            <a:ext cx="30416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51206" name="Rectangle 5">
            <a:extLst>
              <a:ext uri="{FF2B5EF4-FFF2-40B4-BE49-F238E27FC236}">
                <a16:creationId xmlns:a16="http://schemas.microsoft.com/office/drawing/2014/main" id="{D995795D-C357-4CF5-AB8C-1E4868CE9AC9}"/>
              </a:ext>
            </a:extLst>
          </p:cNvPr>
          <p:cNvSpPr>
            <a:spLocks noChangeArrowheads="1"/>
          </p:cNvSpPr>
          <p:nvPr/>
        </p:nvSpPr>
        <p:spPr bwMode="auto">
          <a:xfrm>
            <a:off x="0" y="0"/>
            <a:ext cx="30416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51207" name="Rectangle 6">
            <a:extLst>
              <a:ext uri="{FF2B5EF4-FFF2-40B4-BE49-F238E27FC236}">
                <a16:creationId xmlns:a16="http://schemas.microsoft.com/office/drawing/2014/main" id="{9F44E2D1-8C84-46A6-BC15-5BCE2FB31BA1}"/>
              </a:ext>
            </a:extLst>
          </p:cNvPr>
          <p:cNvSpPr>
            <a:spLocks noGrp="1" noChangeArrowheads="1"/>
          </p:cNvSpPr>
          <p:nvPr>
            <p:ph type="body" idx="1"/>
          </p:nvPr>
        </p:nvSpPr>
        <p:spPr>
          <a:xfrm>
            <a:off x="936625" y="4418013"/>
            <a:ext cx="5146675" cy="4194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06" tIns="45381" rIns="94006" bIns="45381"/>
          <a:lstStyle/>
          <a:p>
            <a:r>
              <a:rPr lang="en-US" altLang="en-US" sz="2000" b="1"/>
              <a:t>Purpose:</a:t>
            </a:r>
            <a:r>
              <a:rPr lang="en-US" altLang="en-US" sz="2000"/>
              <a:t>	Make sure people understand what is meant by a visual workplace.</a:t>
            </a:r>
          </a:p>
          <a:p>
            <a:r>
              <a:rPr lang="en-US" altLang="en-US" sz="2000" b="1"/>
              <a:t>Main Points:</a:t>
            </a:r>
          </a:p>
          <a:p>
            <a:pPr>
              <a:buFontTx/>
              <a:buChar char="•"/>
            </a:pPr>
            <a:r>
              <a:rPr lang="en-US" altLang="en-US" sz="2000"/>
              <a:t>Anyone can understand these things, not just someone who has worked in the area for twenty years.</a:t>
            </a:r>
          </a:p>
          <a:p>
            <a:pPr>
              <a:buFontTx/>
              <a:buChar char="•"/>
            </a:pPr>
            <a:r>
              <a:rPr lang="en-US" altLang="en-US" sz="2000"/>
              <a:t>Imagine if you could bring someone in off the street and see if they could understand what is produced, where things belong, what the process is, etc,  just by looking around</a:t>
            </a:r>
          </a:p>
          <a:p>
            <a:pPr>
              <a:buFontTx/>
              <a:buChar char="•"/>
            </a:pPr>
            <a:r>
              <a:rPr lang="en-US" altLang="en-US" sz="2000"/>
              <a:t> It is valuable to have an outside person your team to be able to look at things with a critical eye</a:t>
            </a:r>
          </a:p>
        </p:txBody>
      </p:sp>
      <p:sp>
        <p:nvSpPr>
          <p:cNvPr id="51208" name="Rectangle 7">
            <a:extLst>
              <a:ext uri="{FF2B5EF4-FFF2-40B4-BE49-F238E27FC236}">
                <a16:creationId xmlns:a16="http://schemas.microsoft.com/office/drawing/2014/main" id="{E280A9AD-FABE-44E5-8A8B-05F43BB9ADE0}"/>
              </a:ext>
            </a:extLst>
          </p:cNvPr>
          <p:cNvSpPr>
            <a:spLocks noRot="1" noChangeArrowheads="1" noTextEdit="1"/>
          </p:cNvSpPr>
          <p:nvPr>
            <p:ph type="sldImg"/>
          </p:nvPr>
        </p:nvSpPr>
        <p:spPr>
          <a:xfrm>
            <a:off x="1190625" y="703263"/>
            <a:ext cx="4640263" cy="3479800"/>
          </a:xfrm>
          <a:ln w="12700" cap="flat">
            <a:solidFill>
              <a:schemeClr val="tx1"/>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h-TH"/>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h-TH"/>
          </a:p>
        </p:txBody>
      </p:sp>
      <p:sp>
        <p:nvSpPr>
          <p:cNvPr id="4" name="Rectangle 4">
            <a:extLst>
              <a:ext uri="{FF2B5EF4-FFF2-40B4-BE49-F238E27FC236}">
                <a16:creationId xmlns:a16="http://schemas.microsoft.com/office/drawing/2014/main" id="{E34204FA-DAC8-4036-BB1B-FDE7B80E1AE0}"/>
              </a:ext>
            </a:extLst>
          </p:cNvPr>
          <p:cNvSpPr>
            <a:spLocks noGrp="1" noChangeArrowheads="1"/>
          </p:cNvSpPr>
          <p:nvPr>
            <p:ph type="dt" sz="half" idx="10"/>
          </p:nvPr>
        </p:nvSpPr>
        <p:spPr>
          <a:ln/>
        </p:spPr>
        <p:txBody>
          <a:bodyPr/>
          <a:lstStyle>
            <a:lvl1pPr>
              <a:defRPr/>
            </a:lvl1pPr>
          </a:lstStyle>
          <a:p>
            <a:pPr>
              <a:defRPr/>
            </a:pPr>
            <a:fld id="{51BE8512-0269-4281-849A-4208EFB1571C}" type="datetime1">
              <a:rPr lang="th-TH"/>
              <a:pPr>
                <a:defRPr/>
              </a:pPr>
              <a:t>18/04/65</a:t>
            </a:fld>
            <a:endParaRPr lang="th-TH"/>
          </a:p>
        </p:txBody>
      </p:sp>
      <p:sp>
        <p:nvSpPr>
          <p:cNvPr id="5" name="Rectangle 5">
            <a:extLst>
              <a:ext uri="{FF2B5EF4-FFF2-40B4-BE49-F238E27FC236}">
                <a16:creationId xmlns:a16="http://schemas.microsoft.com/office/drawing/2014/main" id="{026A2F47-B4B7-4516-99A3-E98A1B5EFCE5}"/>
              </a:ext>
            </a:extLst>
          </p:cNvPr>
          <p:cNvSpPr>
            <a:spLocks noGrp="1" noChangeArrowheads="1"/>
          </p:cNvSpPr>
          <p:nvPr>
            <p:ph type="ftr" sz="quarter" idx="11"/>
          </p:nvPr>
        </p:nvSpPr>
        <p:spPr>
          <a:ln/>
        </p:spPr>
        <p:txBody>
          <a:bodyPr/>
          <a:lstStyle>
            <a:lvl1pPr>
              <a:defRPr/>
            </a:lvl1pPr>
          </a:lstStyle>
          <a:p>
            <a:pPr>
              <a:defRPr/>
            </a:pPr>
            <a:endParaRPr lang="th-TH"/>
          </a:p>
        </p:txBody>
      </p:sp>
      <p:sp>
        <p:nvSpPr>
          <p:cNvPr id="6" name="Rectangle 6">
            <a:extLst>
              <a:ext uri="{FF2B5EF4-FFF2-40B4-BE49-F238E27FC236}">
                <a16:creationId xmlns:a16="http://schemas.microsoft.com/office/drawing/2014/main" id="{BEFDE53C-83AA-4F87-8FCE-C9865BB1EE9E}"/>
              </a:ext>
            </a:extLst>
          </p:cNvPr>
          <p:cNvSpPr>
            <a:spLocks noGrp="1" noChangeArrowheads="1"/>
          </p:cNvSpPr>
          <p:nvPr>
            <p:ph type="sldNum" sz="quarter" idx="12"/>
          </p:nvPr>
        </p:nvSpPr>
        <p:spPr>
          <a:ln/>
        </p:spPr>
        <p:txBody>
          <a:bodyPr/>
          <a:lstStyle>
            <a:lvl1pPr>
              <a:defRPr/>
            </a:lvl1pPr>
          </a:lstStyle>
          <a:p>
            <a:fld id="{CFA5ECE4-1804-4528-ABFB-5E9598B202FD}" type="slidenum">
              <a:rPr lang="en-US" altLang="en-US"/>
              <a:pPr/>
              <a:t>‹#›</a:t>
            </a:fld>
            <a:endParaRPr lang="th-TH" altLang="en-US"/>
          </a:p>
        </p:txBody>
      </p:sp>
    </p:spTree>
    <p:extLst>
      <p:ext uri="{BB962C8B-B14F-4D97-AF65-F5344CB8AC3E}">
        <p14:creationId xmlns:p14="http://schemas.microsoft.com/office/powerpoint/2010/main" val="1234015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Rectangle 4">
            <a:extLst>
              <a:ext uri="{FF2B5EF4-FFF2-40B4-BE49-F238E27FC236}">
                <a16:creationId xmlns:a16="http://schemas.microsoft.com/office/drawing/2014/main" id="{BE48A459-F872-441F-BBEA-557BF8604249}"/>
              </a:ext>
            </a:extLst>
          </p:cNvPr>
          <p:cNvSpPr>
            <a:spLocks noGrp="1" noChangeArrowheads="1"/>
          </p:cNvSpPr>
          <p:nvPr>
            <p:ph type="dt" sz="half" idx="10"/>
          </p:nvPr>
        </p:nvSpPr>
        <p:spPr>
          <a:ln/>
        </p:spPr>
        <p:txBody>
          <a:bodyPr/>
          <a:lstStyle>
            <a:lvl1pPr>
              <a:defRPr/>
            </a:lvl1pPr>
          </a:lstStyle>
          <a:p>
            <a:pPr>
              <a:defRPr/>
            </a:pPr>
            <a:fld id="{22997C03-0FB5-41C4-996A-F447BC8BD35E}" type="datetime1">
              <a:rPr lang="th-TH"/>
              <a:pPr>
                <a:defRPr/>
              </a:pPr>
              <a:t>18/04/65</a:t>
            </a:fld>
            <a:endParaRPr lang="th-TH"/>
          </a:p>
        </p:txBody>
      </p:sp>
      <p:sp>
        <p:nvSpPr>
          <p:cNvPr id="5" name="Rectangle 5">
            <a:extLst>
              <a:ext uri="{FF2B5EF4-FFF2-40B4-BE49-F238E27FC236}">
                <a16:creationId xmlns:a16="http://schemas.microsoft.com/office/drawing/2014/main" id="{89041364-8D9D-4689-9472-4485D0CA7BCE}"/>
              </a:ext>
            </a:extLst>
          </p:cNvPr>
          <p:cNvSpPr>
            <a:spLocks noGrp="1" noChangeArrowheads="1"/>
          </p:cNvSpPr>
          <p:nvPr>
            <p:ph type="ftr" sz="quarter" idx="11"/>
          </p:nvPr>
        </p:nvSpPr>
        <p:spPr>
          <a:ln/>
        </p:spPr>
        <p:txBody>
          <a:bodyPr/>
          <a:lstStyle>
            <a:lvl1pPr>
              <a:defRPr/>
            </a:lvl1pPr>
          </a:lstStyle>
          <a:p>
            <a:pPr>
              <a:defRPr/>
            </a:pPr>
            <a:endParaRPr lang="th-TH"/>
          </a:p>
        </p:txBody>
      </p:sp>
      <p:sp>
        <p:nvSpPr>
          <p:cNvPr id="6" name="Rectangle 6">
            <a:extLst>
              <a:ext uri="{FF2B5EF4-FFF2-40B4-BE49-F238E27FC236}">
                <a16:creationId xmlns:a16="http://schemas.microsoft.com/office/drawing/2014/main" id="{2E12AB9A-47F9-4AF1-A30B-59C093738AB9}"/>
              </a:ext>
            </a:extLst>
          </p:cNvPr>
          <p:cNvSpPr>
            <a:spLocks noGrp="1" noChangeArrowheads="1"/>
          </p:cNvSpPr>
          <p:nvPr>
            <p:ph type="sldNum" sz="quarter" idx="12"/>
          </p:nvPr>
        </p:nvSpPr>
        <p:spPr>
          <a:ln/>
        </p:spPr>
        <p:txBody>
          <a:bodyPr/>
          <a:lstStyle>
            <a:lvl1pPr>
              <a:defRPr/>
            </a:lvl1pPr>
          </a:lstStyle>
          <a:p>
            <a:fld id="{D579A8C8-5442-4920-8ED5-362D9293F7E2}" type="slidenum">
              <a:rPr lang="en-US" altLang="en-US"/>
              <a:pPr/>
              <a:t>‹#›</a:t>
            </a:fld>
            <a:endParaRPr lang="th-TH" altLang="en-US"/>
          </a:p>
        </p:txBody>
      </p:sp>
    </p:spTree>
    <p:extLst>
      <p:ext uri="{BB962C8B-B14F-4D97-AF65-F5344CB8AC3E}">
        <p14:creationId xmlns:p14="http://schemas.microsoft.com/office/powerpoint/2010/main" val="3728268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h-T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Rectangle 4">
            <a:extLst>
              <a:ext uri="{FF2B5EF4-FFF2-40B4-BE49-F238E27FC236}">
                <a16:creationId xmlns:a16="http://schemas.microsoft.com/office/drawing/2014/main" id="{5691686A-0E85-4A9C-BF1D-73B024A45A02}"/>
              </a:ext>
            </a:extLst>
          </p:cNvPr>
          <p:cNvSpPr>
            <a:spLocks noGrp="1" noChangeArrowheads="1"/>
          </p:cNvSpPr>
          <p:nvPr>
            <p:ph type="dt" sz="half" idx="10"/>
          </p:nvPr>
        </p:nvSpPr>
        <p:spPr>
          <a:ln/>
        </p:spPr>
        <p:txBody>
          <a:bodyPr/>
          <a:lstStyle>
            <a:lvl1pPr>
              <a:defRPr/>
            </a:lvl1pPr>
          </a:lstStyle>
          <a:p>
            <a:pPr>
              <a:defRPr/>
            </a:pPr>
            <a:fld id="{7A9DE510-C6DA-436A-8225-DBD242F0FD5B}" type="datetime1">
              <a:rPr lang="th-TH"/>
              <a:pPr>
                <a:defRPr/>
              </a:pPr>
              <a:t>18/04/65</a:t>
            </a:fld>
            <a:endParaRPr lang="th-TH"/>
          </a:p>
        </p:txBody>
      </p:sp>
      <p:sp>
        <p:nvSpPr>
          <p:cNvPr id="5" name="Rectangle 5">
            <a:extLst>
              <a:ext uri="{FF2B5EF4-FFF2-40B4-BE49-F238E27FC236}">
                <a16:creationId xmlns:a16="http://schemas.microsoft.com/office/drawing/2014/main" id="{7656D4D2-F30B-4DEC-9E78-A5678FBB1CBC}"/>
              </a:ext>
            </a:extLst>
          </p:cNvPr>
          <p:cNvSpPr>
            <a:spLocks noGrp="1" noChangeArrowheads="1"/>
          </p:cNvSpPr>
          <p:nvPr>
            <p:ph type="ftr" sz="quarter" idx="11"/>
          </p:nvPr>
        </p:nvSpPr>
        <p:spPr>
          <a:ln/>
        </p:spPr>
        <p:txBody>
          <a:bodyPr/>
          <a:lstStyle>
            <a:lvl1pPr>
              <a:defRPr/>
            </a:lvl1pPr>
          </a:lstStyle>
          <a:p>
            <a:pPr>
              <a:defRPr/>
            </a:pPr>
            <a:endParaRPr lang="th-TH"/>
          </a:p>
        </p:txBody>
      </p:sp>
      <p:sp>
        <p:nvSpPr>
          <p:cNvPr id="6" name="Rectangle 6">
            <a:extLst>
              <a:ext uri="{FF2B5EF4-FFF2-40B4-BE49-F238E27FC236}">
                <a16:creationId xmlns:a16="http://schemas.microsoft.com/office/drawing/2014/main" id="{38CB57F2-B9C9-4B82-B927-81E3BE1876CF}"/>
              </a:ext>
            </a:extLst>
          </p:cNvPr>
          <p:cNvSpPr>
            <a:spLocks noGrp="1" noChangeArrowheads="1"/>
          </p:cNvSpPr>
          <p:nvPr>
            <p:ph type="sldNum" sz="quarter" idx="12"/>
          </p:nvPr>
        </p:nvSpPr>
        <p:spPr>
          <a:ln/>
        </p:spPr>
        <p:txBody>
          <a:bodyPr/>
          <a:lstStyle>
            <a:lvl1pPr>
              <a:defRPr/>
            </a:lvl1pPr>
          </a:lstStyle>
          <a:p>
            <a:fld id="{A79869C5-E7D3-4A43-AEF4-922035FB8A3F}" type="slidenum">
              <a:rPr lang="en-US" altLang="en-US"/>
              <a:pPr/>
              <a:t>‹#›</a:t>
            </a:fld>
            <a:endParaRPr lang="th-TH" altLang="en-US"/>
          </a:p>
        </p:txBody>
      </p:sp>
    </p:spTree>
    <p:extLst>
      <p:ext uri="{BB962C8B-B14F-4D97-AF65-F5344CB8AC3E}">
        <p14:creationId xmlns:p14="http://schemas.microsoft.com/office/powerpoint/2010/main" val="3511394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h-TH"/>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6" name="Rectangle 4">
            <a:extLst>
              <a:ext uri="{FF2B5EF4-FFF2-40B4-BE49-F238E27FC236}">
                <a16:creationId xmlns:a16="http://schemas.microsoft.com/office/drawing/2014/main" id="{3052907B-324D-4F8F-B07B-2499E957D0AC}"/>
              </a:ext>
            </a:extLst>
          </p:cNvPr>
          <p:cNvSpPr>
            <a:spLocks noGrp="1" noChangeArrowheads="1"/>
          </p:cNvSpPr>
          <p:nvPr>
            <p:ph type="dt" sz="half" idx="10"/>
          </p:nvPr>
        </p:nvSpPr>
        <p:spPr>
          <a:ln/>
        </p:spPr>
        <p:txBody>
          <a:bodyPr/>
          <a:lstStyle>
            <a:lvl1pPr>
              <a:defRPr/>
            </a:lvl1pPr>
          </a:lstStyle>
          <a:p>
            <a:pPr>
              <a:defRPr/>
            </a:pPr>
            <a:fld id="{034F267E-379E-4897-AC3F-50B6A9077644}" type="datetime1">
              <a:rPr lang="th-TH"/>
              <a:pPr>
                <a:defRPr/>
              </a:pPr>
              <a:t>18/04/65</a:t>
            </a:fld>
            <a:endParaRPr lang="th-TH"/>
          </a:p>
        </p:txBody>
      </p:sp>
      <p:sp>
        <p:nvSpPr>
          <p:cNvPr id="7" name="Rectangle 5">
            <a:extLst>
              <a:ext uri="{FF2B5EF4-FFF2-40B4-BE49-F238E27FC236}">
                <a16:creationId xmlns:a16="http://schemas.microsoft.com/office/drawing/2014/main" id="{F817552F-4947-47B2-8A9D-E0E6EB4B4D8E}"/>
              </a:ext>
            </a:extLst>
          </p:cNvPr>
          <p:cNvSpPr>
            <a:spLocks noGrp="1" noChangeArrowheads="1"/>
          </p:cNvSpPr>
          <p:nvPr>
            <p:ph type="ftr" sz="quarter" idx="11"/>
          </p:nvPr>
        </p:nvSpPr>
        <p:spPr>
          <a:ln/>
        </p:spPr>
        <p:txBody>
          <a:bodyPr/>
          <a:lstStyle>
            <a:lvl1pPr>
              <a:defRPr/>
            </a:lvl1pPr>
          </a:lstStyle>
          <a:p>
            <a:pPr>
              <a:defRPr/>
            </a:pPr>
            <a:endParaRPr lang="th-TH"/>
          </a:p>
        </p:txBody>
      </p:sp>
      <p:sp>
        <p:nvSpPr>
          <p:cNvPr id="8" name="Rectangle 6">
            <a:extLst>
              <a:ext uri="{FF2B5EF4-FFF2-40B4-BE49-F238E27FC236}">
                <a16:creationId xmlns:a16="http://schemas.microsoft.com/office/drawing/2014/main" id="{92AB3FE0-B7B6-4FE9-A92A-3DEBD1247379}"/>
              </a:ext>
            </a:extLst>
          </p:cNvPr>
          <p:cNvSpPr>
            <a:spLocks noGrp="1" noChangeArrowheads="1"/>
          </p:cNvSpPr>
          <p:nvPr>
            <p:ph type="sldNum" sz="quarter" idx="12"/>
          </p:nvPr>
        </p:nvSpPr>
        <p:spPr>
          <a:ln/>
        </p:spPr>
        <p:txBody>
          <a:bodyPr/>
          <a:lstStyle>
            <a:lvl1pPr>
              <a:defRPr/>
            </a:lvl1pPr>
          </a:lstStyle>
          <a:p>
            <a:fld id="{4B604FA7-A834-48A2-91A6-35964B86F072}" type="slidenum">
              <a:rPr lang="en-US" altLang="en-US"/>
              <a:pPr/>
              <a:t>‹#›</a:t>
            </a:fld>
            <a:endParaRPr lang="th-TH" altLang="en-US"/>
          </a:p>
        </p:txBody>
      </p:sp>
    </p:spTree>
    <p:extLst>
      <p:ext uri="{BB962C8B-B14F-4D97-AF65-F5344CB8AC3E}">
        <p14:creationId xmlns:p14="http://schemas.microsoft.com/office/powerpoint/2010/main" val="1757055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3" name="Rectangle 4">
            <a:extLst>
              <a:ext uri="{FF2B5EF4-FFF2-40B4-BE49-F238E27FC236}">
                <a16:creationId xmlns:a16="http://schemas.microsoft.com/office/drawing/2014/main" id="{CBA64024-F719-47DC-880D-C19699FE9EF6}"/>
              </a:ext>
            </a:extLst>
          </p:cNvPr>
          <p:cNvSpPr>
            <a:spLocks noGrp="1" noChangeArrowheads="1"/>
          </p:cNvSpPr>
          <p:nvPr>
            <p:ph type="dt" sz="half" idx="10"/>
          </p:nvPr>
        </p:nvSpPr>
        <p:spPr>
          <a:ln/>
        </p:spPr>
        <p:txBody>
          <a:bodyPr/>
          <a:lstStyle>
            <a:lvl1pPr>
              <a:defRPr/>
            </a:lvl1pPr>
          </a:lstStyle>
          <a:p>
            <a:pPr>
              <a:defRPr/>
            </a:pPr>
            <a:fld id="{B73C3FCD-14AB-4C88-AAA5-1E2029508E77}" type="datetime1">
              <a:rPr lang="th-TH"/>
              <a:pPr>
                <a:defRPr/>
              </a:pPr>
              <a:t>18/04/65</a:t>
            </a:fld>
            <a:endParaRPr lang="th-TH"/>
          </a:p>
        </p:txBody>
      </p:sp>
      <p:sp>
        <p:nvSpPr>
          <p:cNvPr id="4" name="Rectangle 5">
            <a:extLst>
              <a:ext uri="{FF2B5EF4-FFF2-40B4-BE49-F238E27FC236}">
                <a16:creationId xmlns:a16="http://schemas.microsoft.com/office/drawing/2014/main" id="{44AAA613-1ADB-4D9B-B2B0-7ADD4D99529C}"/>
              </a:ext>
            </a:extLst>
          </p:cNvPr>
          <p:cNvSpPr>
            <a:spLocks noGrp="1" noChangeArrowheads="1"/>
          </p:cNvSpPr>
          <p:nvPr>
            <p:ph type="ftr" sz="quarter" idx="11"/>
          </p:nvPr>
        </p:nvSpPr>
        <p:spPr>
          <a:ln/>
        </p:spPr>
        <p:txBody>
          <a:bodyPr/>
          <a:lstStyle>
            <a:lvl1pPr>
              <a:defRPr/>
            </a:lvl1pPr>
          </a:lstStyle>
          <a:p>
            <a:pPr>
              <a:defRPr/>
            </a:pPr>
            <a:endParaRPr lang="th-TH"/>
          </a:p>
        </p:txBody>
      </p:sp>
      <p:sp>
        <p:nvSpPr>
          <p:cNvPr id="5" name="Rectangle 6">
            <a:extLst>
              <a:ext uri="{FF2B5EF4-FFF2-40B4-BE49-F238E27FC236}">
                <a16:creationId xmlns:a16="http://schemas.microsoft.com/office/drawing/2014/main" id="{2EBDB823-FDF0-4EC9-972F-A960A179EEF4}"/>
              </a:ext>
            </a:extLst>
          </p:cNvPr>
          <p:cNvSpPr>
            <a:spLocks noGrp="1" noChangeArrowheads="1"/>
          </p:cNvSpPr>
          <p:nvPr>
            <p:ph type="sldNum" sz="quarter" idx="12"/>
          </p:nvPr>
        </p:nvSpPr>
        <p:spPr>
          <a:ln/>
        </p:spPr>
        <p:txBody>
          <a:bodyPr/>
          <a:lstStyle>
            <a:lvl1pPr>
              <a:defRPr/>
            </a:lvl1pPr>
          </a:lstStyle>
          <a:p>
            <a:fld id="{6493B31C-6442-41B8-8639-9975CCD3BCA0}" type="slidenum">
              <a:rPr lang="en-US" altLang="en-US"/>
              <a:pPr/>
              <a:t>‹#›</a:t>
            </a:fld>
            <a:endParaRPr lang="th-TH" altLang="en-US"/>
          </a:p>
        </p:txBody>
      </p:sp>
    </p:spTree>
    <p:extLst>
      <p:ext uri="{BB962C8B-B14F-4D97-AF65-F5344CB8AC3E}">
        <p14:creationId xmlns:p14="http://schemas.microsoft.com/office/powerpoint/2010/main" val="3400291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Rectangle 4">
            <a:extLst>
              <a:ext uri="{FF2B5EF4-FFF2-40B4-BE49-F238E27FC236}">
                <a16:creationId xmlns:a16="http://schemas.microsoft.com/office/drawing/2014/main" id="{F7B630B6-C5D0-409B-8077-441ACAD921A7}"/>
              </a:ext>
            </a:extLst>
          </p:cNvPr>
          <p:cNvSpPr>
            <a:spLocks noGrp="1" noChangeArrowheads="1"/>
          </p:cNvSpPr>
          <p:nvPr>
            <p:ph type="dt" sz="half" idx="10"/>
          </p:nvPr>
        </p:nvSpPr>
        <p:spPr>
          <a:ln/>
        </p:spPr>
        <p:txBody>
          <a:bodyPr/>
          <a:lstStyle>
            <a:lvl1pPr>
              <a:defRPr/>
            </a:lvl1pPr>
          </a:lstStyle>
          <a:p>
            <a:pPr>
              <a:defRPr/>
            </a:pPr>
            <a:fld id="{114F5FA3-7315-43C8-B642-624F80017D84}" type="datetime1">
              <a:rPr lang="th-TH"/>
              <a:pPr>
                <a:defRPr/>
              </a:pPr>
              <a:t>18/04/65</a:t>
            </a:fld>
            <a:endParaRPr lang="th-TH"/>
          </a:p>
        </p:txBody>
      </p:sp>
      <p:sp>
        <p:nvSpPr>
          <p:cNvPr id="5" name="Rectangle 5">
            <a:extLst>
              <a:ext uri="{FF2B5EF4-FFF2-40B4-BE49-F238E27FC236}">
                <a16:creationId xmlns:a16="http://schemas.microsoft.com/office/drawing/2014/main" id="{0C54B00F-0A72-47DB-84EB-12CA6E7656EF}"/>
              </a:ext>
            </a:extLst>
          </p:cNvPr>
          <p:cNvSpPr>
            <a:spLocks noGrp="1" noChangeArrowheads="1"/>
          </p:cNvSpPr>
          <p:nvPr>
            <p:ph type="ftr" sz="quarter" idx="11"/>
          </p:nvPr>
        </p:nvSpPr>
        <p:spPr>
          <a:ln/>
        </p:spPr>
        <p:txBody>
          <a:bodyPr/>
          <a:lstStyle>
            <a:lvl1pPr>
              <a:defRPr/>
            </a:lvl1pPr>
          </a:lstStyle>
          <a:p>
            <a:pPr>
              <a:defRPr/>
            </a:pPr>
            <a:endParaRPr lang="th-TH"/>
          </a:p>
        </p:txBody>
      </p:sp>
      <p:sp>
        <p:nvSpPr>
          <p:cNvPr id="6" name="Rectangle 6">
            <a:extLst>
              <a:ext uri="{FF2B5EF4-FFF2-40B4-BE49-F238E27FC236}">
                <a16:creationId xmlns:a16="http://schemas.microsoft.com/office/drawing/2014/main" id="{42E5F5DC-99C8-427F-9E27-4FBE807D38D2}"/>
              </a:ext>
            </a:extLst>
          </p:cNvPr>
          <p:cNvSpPr>
            <a:spLocks noGrp="1" noChangeArrowheads="1"/>
          </p:cNvSpPr>
          <p:nvPr>
            <p:ph type="sldNum" sz="quarter" idx="12"/>
          </p:nvPr>
        </p:nvSpPr>
        <p:spPr>
          <a:ln/>
        </p:spPr>
        <p:txBody>
          <a:bodyPr/>
          <a:lstStyle>
            <a:lvl1pPr>
              <a:defRPr/>
            </a:lvl1pPr>
          </a:lstStyle>
          <a:p>
            <a:fld id="{05BD8D31-FAD9-48BA-B495-05EC024FD19E}" type="slidenum">
              <a:rPr lang="en-US" altLang="en-US"/>
              <a:pPr/>
              <a:t>‹#›</a:t>
            </a:fld>
            <a:endParaRPr lang="th-TH" altLang="en-US"/>
          </a:p>
        </p:txBody>
      </p:sp>
    </p:spTree>
    <p:extLst>
      <p:ext uri="{BB962C8B-B14F-4D97-AF65-F5344CB8AC3E}">
        <p14:creationId xmlns:p14="http://schemas.microsoft.com/office/powerpoint/2010/main" val="470470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h-T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B1772E2-99D1-4671-B8F9-930D0EC7A70A}"/>
              </a:ext>
            </a:extLst>
          </p:cNvPr>
          <p:cNvSpPr>
            <a:spLocks noGrp="1" noChangeArrowheads="1"/>
          </p:cNvSpPr>
          <p:nvPr>
            <p:ph type="dt" sz="half" idx="10"/>
          </p:nvPr>
        </p:nvSpPr>
        <p:spPr>
          <a:ln/>
        </p:spPr>
        <p:txBody>
          <a:bodyPr/>
          <a:lstStyle>
            <a:lvl1pPr>
              <a:defRPr/>
            </a:lvl1pPr>
          </a:lstStyle>
          <a:p>
            <a:pPr>
              <a:defRPr/>
            </a:pPr>
            <a:fld id="{DBD5813C-CA77-4FC0-A149-80DFF211E08F}" type="datetime1">
              <a:rPr lang="th-TH"/>
              <a:pPr>
                <a:defRPr/>
              </a:pPr>
              <a:t>18/04/65</a:t>
            </a:fld>
            <a:endParaRPr lang="th-TH"/>
          </a:p>
        </p:txBody>
      </p:sp>
      <p:sp>
        <p:nvSpPr>
          <p:cNvPr id="5" name="Rectangle 5">
            <a:extLst>
              <a:ext uri="{FF2B5EF4-FFF2-40B4-BE49-F238E27FC236}">
                <a16:creationId xmlns:a16="http://schemas.microsoft.com/office/drawing/2014/main" id="{8F5C9414-6D63-4677-A2ED-13A163C815EF}"/>
              </a:ext>
            </a:extLst>
          </p:cNvPr>
          <p:cNvSpPr>
            <a:spLocks noGrp="1" noChangeArrowheads="1"/>
          </p:cNvSpPr>
          <p:nvPr>
            <p:ph type="ftr" sz="quarter" idx="11"/>
          </p:nvPr>
        </p:nvSpPr>
        <p:spPr>
          <a:ln/>
        </p:spPr>
        <p:txBody>
          <a:bodyPr/>
          <a:lstStyle>
            <a:lvl1pPr>
              <a:defRPr/>
            </a:lvl1pPr>
          </a:lstStyle>
          <a:p>
            <a:pPr>
              <a:defRPr/>
            </a:pPr>
            <a:endParaRPr lang="th-TH"/>
          </a:p>
        </p:txBody>
      </p:sp>
      <p:sp>
        <p:nvSpPr>
          <p:cNvPr id="6" name="Rectangle 6">
            <a:extLst>
              <a:ext uri="{FF2B5EF4-FFF2-40B4-BE49-F238E27FC236}">
                <a16:creationId xmlns:a16="http://schemas.microsoft.com/office/drawing/2014/main" id="{1CA3F594-9996-43AD-9EFE-5697B273A680}"/>
              </a:ext>
            </a:extLst>
          </p:cNvPr>
          <p:cNvSpPr>
            <a:spLocks noGrp="1" noChangeArrowheads="1"/>
          </p:cNvSpPr>
          <p:nvPr>
            <p:ph type="sldNum" sz="quarter" idx="12"/>
          </p:nvPr>
        </p:nvSpPr>
        <p:spPr>
          <a:ln/>
        </p:spPr>
        <p:txBody>
          <a:bodyPr/>
          <a:lstStyle>
            <a:lvl1pPr>
              <a:defRPr/>
            </a:lvl1pPr>
          </a:lstStyle>
          <a:p>
            <a:fld id="{C349B8A0-58CD-44FD-AD45-74999361F93B}" type="slidenum">
              <a:rPr lang="en-US" altLang="en-US"/>
              <a:pPr/>
              <a:t>‹#›</a:t>
            </a:fld>
            <a:endParaRPr lang="th-TH" altLang="en-US"/>
          </a:p>
        </p:txBody>
      </p:sp>
    </p:spTree>
    <p:extLst>
      <p:ext uri="{BB962C8B-B14F-4D97-AF65-F5344CB8AC3E}">
        <p14:creationId xmlns:p14="http://schemas.microsoft.com/office/powerpoint/2010/main" val="4078278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Rectangle 4">
            <a:extLst>
              <a:ext uri="{FF2B5EF4-FFF2-40B4-BE49-F238E27FC236}">
                <a16:creationId xmlns:a16="http://schemas.microsoft.com/office/drawing/2014/main" id="{B4057657-4987-4447-82BB-C916FC64C99B}"/>
              </a:ext>
            </a:extLst>
          </p:cNvPr>
          <p:cNvSpPr>
            <a:spLocks noGrp="1" noChangeArrowheads="1"/>
          </p:cNvSpPr>
          <p:nvPr>
            <p:ph type="dt" sz="half" idx="10"/>
          </p:nvPr>
        </p:nvSpPr>
        <p:spPr>
          <a:ln/>
        </p:spPr>
        <p:txBody>
          <a:bodyPr/>
          <a:lstStyle>
            <a:lvl1pPr>
              <a:defRPr/>
            </a:lvl1pPr>
          </a:lstStyle>
          <a:p>
            <a:pPr>
              <a:defRPr/>
            </a:pPr>
            <a:fld id="{315D2D0E-9985-4B12-916A-6F1324186534}" type="datetime1">
              <a:rPr lang="th-TH"/>
              <a:pPr>
                <a:defRPr/>
              </a:pPr>
              <a:t>18/04/65</a:t>
            </a:fld>
            <a:endParaRPr lang="th-TH"/>
          </a:p>
        </p:txBody>
      </p:sp>
      <p:sp>
        <p:nvSpPr>
          <p:cNvPr id="6" name="Rectangle 5">
            <a:extLst>
              <a:ext uri="{FF2B5EF4-FFF2-40B4-BE49-F238E27FC236}">
                <a16:creationId xmlns:a16="http://schemas.microsoft.com/office/drawing/2014/main" id="{1B4A9969-3118-45B0-9639-3346BF3815A5}"/>
              </a:ext>
            </a:extLst>
          </p:cNvPr>
          <p:cNvSpPr>
            <a:spLocks noGrp="1" noChangeArrowheads="1"/>
          </p:cNvSpPr>
          <p:nvPr>
            <p:ph type="ftr" sz="quarter" idx="11"/>
          </p:nvPr>
        </p:nvSpPr>
        <p:spPr>
          <a:ln/>
        </p:spPr>
        <p:txBody>
          <a:bodyPr/>
          <a:lstStyle>
            <a:lvl1pPr>
              <a:defRPr/>
            </a:lvl1pPr>
          </a:lstStyle>
          <a:p>
            <a:pPr>
              <a:defRPr/>
            </a:pPr>
            <a:endParaRPr lang="th-TH"/>
          </a:p>
        </p:txBody>
      </p:sp>
      <p:sp>
        <p:nvSpPr>
          <p:cNvPr id="7" name="Rectangle 6">
            <a:extLst>
              <a:ext uri="{FF2B5EF4-FFF2-40B4-BE49-F238E27FC236}">
                <a16:creationId xmlns:a16="http://schemas.microsoft.com/office/drawing/2014/main" id="{570E6127-2BE6-418F-B07C-5E41536EA5AA}"/>
              </a:ext>
            </a:extLst>
          </p:cNvPr>
          <p:cNvSpPr>
            <a:spLocks noGrp="1" noChangeArrowheads="1"/>
          </p:cNvSpPr>
          <p:nvPr>
            <p:ph type="sldNum" sz="quarter" idx="12"/>
          </p:nvPr>
        </p:nvSpPr>
        <p:spPr>
          <a:ln/>
        </p:spPr>
        <p:txBody>
          <a:bodyPr/>
          <a:lstStyle>
            <a:lvl1pPr>
              <a:defRPr/>
            </a:lvl1pPr>
          </a:lstStyle>
          <a:p>
            <a:fld id="{1EABC380-D687-4C5D-99B3-E172862CE99F}" type="slidenum">
              <a:rPr lang="en-US" altLang="en-US"/>
              <a:pPr/>
              <a:t>‹#›</a:t>
            </a:fld>
            <a:endParaRPr lang="th-TH" altLang="en-US"/>
          </a:p>
        </p:txBody>
      </p:sp>
    </p:spTree>
    <p:extLst>
      <p:ext uri="{BB962C8B-B14F-4D97-AF65-F5344CB8AC3E}">
        <p14:creationId xmlns:p14="http://schemas.microsoft.com/office/powerpoint/2010/main" val="3822041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h-T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Rectangle 4">
            <a:extLst>
              <a:ext uri="{FF2B5EF4-FFF2-40B4-BE49-F238E27FC236}">
                <a16:creationId xmlns:a16="http://schemas.microsoft.com/office/drawing/2014/main" id="{65943D58-A71B-499A-986A-65DE5DCAC11C}"/>
              </a:ext>
            </a:extLst>
          </p:cNvPr>
          <p:cNvSpPr>
            <a:spLocks noGrp="1" noChangeArrowheads="1"/>
          </p:cNvSpPr>
          <p:nvPr>
            <p:ph type="dt" sz="half" idx="10"/>
          </p:nvPr>
        </p:nvSpPr>
        <p:spPr>
          <a:ln/>
        </p:spPr>
        <p:txBody>
          <a:bodyPr/>
          <a:lstStyle>
            <a:lvl1pPr>
              <a:defRPr/>
            </a:lvl1pPr>
          </a:lstStyle>
          <a:p>
            <a:pPr>
              <a:defRPr/>
            </a:pPr>
            <a:fld id="{C8E4FEC4-8506-48EC-9C65-08E462BDCFAA}" type="datetime1">
              <a:rPr lang="th-TH"/>
              <a:pPr>
                <a:defRPr/>
              </a:pPr>
              <a:t>18/04/65</a:t>
            </a:fld>
            <a:endParaRPr lang="th-TH"/>
          </a:p>
        </p:txBody>
      </p:sp>
      <p:sp>
        <p:nvSpPr>
          <p:cNvPr id="8" name="Rectangle 5">
            <a:extLst>
              <a:ext uri="{FF2B5EF4-FFF2-40B4-BE49-F238E27FC236}">
                <a16:creationId xmlns:a16="http://schemas.microsoft.com/office/drawing/2014/main" id="{F5F93D18-DC3E-40AD-BE07-5C3E4CA08F1A}"/>
              </a:ext>
            </a:extLst>
          </p:cNvPr>
          <p:cNvSpPr>
            <a:spLocks noGrp="1" noChangeArrowheads="1"/>
          </p:cNvSpPr>
          <p:nvPr>
            <p:ph type="ftr" sz="quarter" idx="11"/>
          </p:nvPr>
        </p:nvSpPr>
        <p:spPr>
          <a:ln/>
        </p:spPr>
        <p:txBody>
          <a:bodyPr/>
          <a:lstStyle>
            <a:lvl1pPr>
              <a:defRPr/>
            </a:lvl1pPr>
          </a:lstStyle>
          <a:p>
            <a:pPr>
              <a:defRPr/>
            </a:pPr>
            <a:endParaRPr lang="th-TH"/>
          </a:p>
        </p:txBody>
      </p:sp>
      <p:sp>
        <p:nvSpPr>
          <p:cNvPr id="9" name="Rectangle 6">
            <a:extLst>
              <a:ext uri="{FF2B5EF4-FFF2-40B4-BE49-F238E27FC236}">
                <a16:creationId xmlns:a16="http://schemas.microsoft.com/office/drawing/2014/main" id="{2EFC3464-0457-4F3C-8A16-6AA1E1B15592}"/>
              </a:ext>
            </a:extLst>
          </p:cNvPr>
          <p:cNvSpPr>
            <a:spLocks noGrp="1" noChangeArrowheads="1"/>
          </p:cNvSpPr>
          <p:nvPr>
            <p:ph type="sldNum" sz="quarter" idx="12"/>
          </p:nvPr>
        </p:nvSpPr>
        <p:spPr>
          <a:ln/>
        </p:spPr>
        <p:txBody>
          <a:bodyPr/>
          <a:lstStyle>
            <a:lvl1pPr>
              <a:defRPr/>
            </a:lvl1pPr>
          </a:lstStyle>
          <a:p>
            <a:fld id="{0051AB86-C8C5-44A7-B05C-FAC3B98FB5DD}" type="slidenum">
              <a:rPr lang="en-US" altLang="en-US"/>
              <a:pPr/>
              <a:t>‹#›</a:t>
            </a:fld>
            <a:endParaRPr lang="th-TH" altLang="en-US"/>
          </a:p>
        </p:txBody>
      </p:sp>
    </p:spTree>
    <p:extLst>
      <p:ext uri="{BB962C8B-B14F-4D97-AF65-F5344CB8AC3E}">
        <p14:creationId xmlns:p14="http://schemas.microsoft.com/office/powerpoint/2010/main" val="4056045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Rectangle 4">
            <a:extLst>
              <a:ext uri="{FF2B5EF4-FFF2-40B4-BE49-F238E27FC236}">
                <a16:creationId xmlns:a16="http://schemas.microsoft.com/office/drawing/2014/main" id="{C2F35E89-11E4-4CD8-9085-C2B84336E624}"/>
              </a:ext>
            </a:extLst>
          </p:cNvPr>
          <p:cNvSpPr>
            <a:spLocks noGrp="1" noChangeArrowheads="1"/>
          </p:cNvSpPr>
          <p:nvPr>
            <p:ph type="dt" sz="half" idx="10"/>
          </p:nvPr>
        </p:nvSpPr>
        <p:spPr>
          <a:ln/>
        </p:spPr>
        <p:txBody>
          <a:bodyPr/>
          <a:lstStyle>
            <a:lvl1pPr>
              <a:defRPr/>
            </a:lvl1pPr>
          </a:lstStyle>
          <a:p>
            <a:pPr>
              <a:defRPr/>
            </a:pPr>
            <a:fld id="{D5A5AEB6-19F9-44E5-BBBC-12099BA5C2A7}" type="datetime1">
              <a:rPr lang="th-TH"/>
              <a:pPr>
                <a:defRPr/>
              </a:pPr>
              <a:t>18/04/65</a:t>
            </a:fld>
            <a:endParaRPr lang="th-TH"/>
          </a:p>
        </p:txBody>
      </p:sp>
      <p:sp>
        <p:nvSpPr>
          <p:cNvPr id="4" name="Rectangle 5">
            <a:extLst>
              <a:ext uri="{FF2B5EF4-FFF2-40B4-BE49-F238E27FC236}">
                <a16:creationId xmlns:a16="http://schemas.microsoft.com/office/drawing/2014/main" id="{B4CB09DC-A33B-4B53-8CD3-B3FC01F09686}"/>
              </a:ext>
            </a:extLst>
          </p:cNvPr>
          <p:cNvSpPr>
            <a:spLocks noGrp="1" noChangeArrowheads="1"/>
          </p:cNvSpPr>
          <p:nvPr>
            <p:ph type="ftr" sz="quarter" idx="11"/>
          </p:nvPr>
        </p:nvSpPr>
        <p:spPr>
          <a:ln/>
        </p:spPr>
        <p:txBody>
          <a:bodyPr/>
          <a:lstStyle>
            <a:lvl1pPr>
              <a:defRPr/>
            </a:lvl1pPr>
          </a:lstStyle>
          <a:p>
            <a:pPr>
              <a:defRPr/>
            </a:pPr>
            <a:endParaRPr lang="th-TH"/>
          </a:p>
        </p:txBody>
      </p:sp>
      <p:sp>
        <p:nvSpPr>
          <p:cNvPr id="5" name="Rectangle 6">
            <a:extLst>
              <a:ext uri="{FF2B5EF4-FFF2-40B4-BE49-F238E27FC236}">
                <a16:creationId xmlns:a16="http://schemas.microsoft.com/office/drawing/2014/main" id="{9588F8A6-86AB-4C79-8083-1FE84F641745}"/>
              </a:ext>
            </a:extLst>
          </p:cNvPr>
          <p:cNvSpPr>
            <a:spLocks noGrp="1" noChangeArrowheads="1"/>
          </p:cNvSpPr>
          <p:nvPr>
            <p:ph type="sldNum" sz="quarter" idx="12"/>
          </p:nvPr>
        </p:nvSpPr>
        <p:spPr>
          <a:ln/>
        </p:spPr>
        <p:txBody>
          <a:bodyPr/>
          <a:lstStyle>
            <a:lvl1pPr>
              <a:defRPr/>
            </a:lvl1pPr>
          </a:lstStyle>
          <a:p>
            <a:fld id="{F6567815-44B3-4D59-BC60-3EE0C50D5A22}" type="slidenum">
              <a:rPr lang="en-US" altLang="en-US"/>
              <a:pPr/>
              <a:t>‹#›</a:t>
            </a:fld>
            <a:endParaRPr lang="th-TH" altLang="en-US"/>
          </a:p>
        </p:txBody>
      </p:sp>
    </p:spTree>
    <p:extLst>
      <p:ext uri="{BB962C8B-B14F-4D97-AF65-F5344CB8AC3E}">
        <p14:creationId xmlns:p14="http://schemas.microsoft.com/office/powerpoint/2010/main" val="1087847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EB84C17-893E-40FC-A954-CB14E705A25B}"/>
              </a:ext>
            </a:extLst>
          </p:cNvPr>
          <p:cNvSpPr>
            <a:spLocks noGrp="1" noChangeArrowheads="1"/>
          </p:cNvSpPr>
          <p:nvPr>
            <p:ph type="dt" sz="half" idx="10"/>
          </p:nvPr>
        </p:nvSpPr>
        <p:spPr>
          <a:ln/>
        </p:spPr>
        <p:txBody>
          <a:bodyPr/>
          <a:lstStyle>
            <a:lvl1pPr>
              <a:defRPr/>
            </a:lvl1pPr>
          </a:lstStyle>
          <a:p>
            <a:pPr>
              <a:defRPr/>
            </a:pPr>
            <a:fld id="{E9E0B7FF-AA20-483D-9597-5424E0866E1A}" type="datetime1">
              <a:rPr lang="th-TH"/>
              <a:pPr>
                <a:defRPr/>
              </a:pPr>
              <a:t>18/04/65</a:t>
            </a:fld>
            <a:endParaRPr lang="th-TH"/>
          </a:p>
        </p:txBody>
      </p:sp>
      <p:sp>
        <p:nvSpPr>
          <p:cNvPr id="3" name="Rectangle 5">
            <a:extLst>
              <a:ext uri="{FF2B5EF4-FFF2-40B4-BE49-F238E27FC236}">
                <a16:creationId xmlns:a16="http://schemas.microsoft.com/office/drawing/2014/main" id="{B57EF738-9056-4E94-9250-97583282B119}"/>
              </a:ext>
            </a:extLst>
          </p:cNvPr>
          <p:cNvSpPr>
            <a:spLocks noGrp="1" noChangeArrowheads="1"/>
          </p:cNvSpPr>
          <p:nvPr>
            <p:ph type="ftr" sz="quarter" idx="11"/>
          </p:nvPr>
        </p:nvSpPr>
        <p:spPr>
          <a:ln/>
        </p:spPr>
        <p:txBody>
          <a:bodyPr/>
          <a:lstStyle>
            <a:lvl1pPr>
              <a:defRPr/>
            </a:lvl1pPr>
          </a:lstStyle>
          <a:p>
            <a:pPr>
              <a:defRPr/>
            </a:pPr>
            <a:endParaRPr lang="th-TH"/>
          </a:p>
        </p:txBody>
      </p:sp>
      <p:sp>
        <p:nvSpPr>
          <p:cNvPr id="4" name="Rectangle 6">
            <a:extLst>
              <a:ext uri="{FF2B5EF4-FFF2-40B4-BE49-F238E27FC236}">
                <a16:creationId xmlns:a16="http://schemas.microsoft.com/office/drawing/2014/main" id="{84EB4C9F-C296-4ACB-A8F4-76B7DAF20989}"/>
              </a:ext>
            </a:extLst>
          </p:cNvPr>
          <p:cNvSpPr>
            <a:spLocks noGrp="1" noChangeArrowheads="1"/>
          </p:cNvSpPr>
          <p:nvPr>
            <p:ph type="sldNum" sz="quarter" idx="12"/>
          </p:nvPr>
        </p:nvSpPr>
        <p:spPr>
          <a:ln/>
        </p:spPr>
        <p:txBody>
          <a:bodyPr/>
          <a:lstStyle>
            <a:lvl1pPr>
              <a:defRPr/>
            </a:lvl1pPr>
          </a:lstStyle>
          <a:p>
            <a:fld id="{5C4807F7-ABEA-48EA-A97C-25625E714FCC}" type="slidenum">
              <a:rPr lang="en-US" altLang="en-US"/>
              <a:pPr/>
              <a:t>‹#›</a:t>
            </a:fld>
            <a:endParaRPr lang="th-TH" altLang="en-US"/>
          </a:p>
        </p:txBody>
      </p:sp>
    </p:spTree>
    <p:extLst>
      <p:ext uri="{BB962C8B-B14F-4D97-AF65-F5344CB8AC3E}">
        <p14:creationId xmlns:p14="http://schemas.microsoft.com/office/powerpoint/2010/main" val="1058789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h-T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65AA7A-235C-4CB1-90EF-24C5FFE4D2BF}"/>
              </a:ext>
            </a:extLst>
          </p:cNvPr>
          <p:cNvSpPr>
            <a:spLocks noGrp="1" noChangeArrowheads="1"/>
          </p:cNvSpPr>
          <p:nvPr>
            <p:ph type="dt" sz="half" idx="10"/>
          </p:nvPr>
        </p:nvSpPr>
        <p:spPr>
          <a:ln/>
        </p:spPr>
        <p:txBody>
          <a:bodyPr/>
          <a:lstStyle>
            <a:lvl1pPr>
              <a:defRPr/>
            </a:lvl1pPr>
          </a:lstStyle>
          <a:p>
            <a:pPr>
              <a:defRPr/>
            </a:pPr>
            <a:fld id="{F769097E-C698-4D2D-AF19-884C2F787155}" type="datetime1">
              <a:rPr lang="th-TH"/>
              <a:pPr>
                <a:defRPr/>
              </a:pPr>
              <a:t>18/04/65</a:t>
            </a:fld>
            <a:endParaRPr lang="th-TH"/>
          </a:p>
        </p:txBody>
      </p:sp>
      <p:sp>
        <p:nvSpPr>
          <p:cNvPr id="6" name="Rectangle 5">
            <a:extLst>
              <a:ext uri="{FF2B5EF4-FFF2-40B4-BE49-F238E27FC236}">
                <a16:creationId xmlns:a16="http://schemas.microsoft.com/office/drawing/2014/main" id="{650024BD-58F9-459C-8D2D-B9A27A19C236}"/>
              </a:ext>
            </a:extLst>
          </p:cNvPr>
          <p:cNvSpPr>
            <a:spLocks noGrp="1" noChangeArrowheads="1"/>
          </p:cNvSpPr>
          <p:nvPr>
            <p:ph type="ftr" sz="quarter" idx="11"/>
          </p:nvPr>
        </p:nvSpPr>
        <p:spPr>
          <a:ln/>
        </p:spPr>
        <p:txBody>
          <a:bodyPr/>
          <a:lstStyle>
            <a:lvl1pPr>
              <a:defRPr/>
            </a:lvl1pPr>
          </a:lstStyle>
          <a:p>
            <a:pPr>
              <a:defRPr/>
            </a:pPr>
            <a:endParaRPr lang="th-TH"/>
          </a:p>
        </p:txBody>
      </p:sp>
      <p:sp>
        <p:nvSpPr>
          <p:cNvPr id="7" name="Rectangle 6">
            <a:extLst>
              <a:ext uri="{FF2B5EF4-FFF2-40B4-BE49-F238E27FC236}">
                <a16:creationId xmlns:a16="http://schemas.microsoft.com/office/drawing/2014/main" id="{989E9874-39DD-4B9C-A93D-C996C076FAC9}"/>
              </a:ext>
            </a:extLst>
          </p:cNvPr>
          <p:cNvSpPr>
            <a:spLocks noGrp="1" noChangeArrowheads="1"/>
          </p:cNvSpPr>
          <p:nvPr>
            <p:ph type="sldNum" sz="quarter" idx="12"/>
          </p:nvPr>
        </p:nvSpPr>
        <p:spPr>
          <a:ln/>
        </p:spPr>
        <p:txBody>
          <a:bodyPr/>
          <a:lstStyle>
            <a:lvl1pPr>
              <a:defRPr/>
            </a:lvl1pPr>
          </a:lstStyle>
          <a:p>
            <a:fld id="{0273530C-2FBD-465C-8D3A-6705076C128B}" type="slidenum">
              <a:rPr lang="en-US" altLang="en-US"/>
              <a:pPr/>
              <a:t>‹#›</a:t>
            </a:fld>
            <a:endParaRPr lang="th-TH" altLang="en-US"/>
          </a:p>
        </p:txBody>
      </p:sp>
    </p:spTree>
    <p:extLst>
      <p:ext uri="{BB962C8B-B14F-4D97-AF65-F5344CB8AC3E}">
        <p14:creationId xmlns:p14="http://schemas.microsoft.com/office/powerpoint/2010/main" val="590737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h-T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h-TH"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1FF3EAE-440B-42D5-9D6A-5ABF35052731}"/>
              </a:ext>
            </a:extLst>
          </p:cNvPr>
          <p:cNvSpPr>
            <a:spLocks noGrp="1" noChangeArrowheads="1"/>
          </p:cNvSpPr>
          <p:nvPr>
            <p:ph type="dt" sz="half" idx="10"/>
          </p:nvPr>
        </p:nvSpPr>
        <p:spPr>
          <a:ln/>
        </p:spPr>
        <p:txBody>
          <a:bodyPr/>
          <a:lstStyle>
            <a:lvl1pPr>
              <a:defRPr/>
            </a:lvl1pPr>
          </a:lstStyle>
          <a:p>
            <a:pPr>
              <a:defRPr/>
            </a:pPr>
            <a:fld id="{698903BE-E893-4BFE-905E-1B43C5DA1043}" type="datetime1">
              <a:rPr lang="th-TH"/>
              <a:pPr>
                <a:defRPr/>
              </a:pPr>
              <a:t>18/04/65</a:t>
            </a:fld>
            <a:endParaRPr lang="th-TH"/>
          </a:p>
        </p:txBody>
      </p:sp>
      <p:sp>
        <p:nvSpPr>
          <p:cNvPr id="6" name="Rectangle 5">
            <a:extLst>
              <a:ext uri="{FF2B5EF4-FFF2-40B4-BE49-F238E27FC236}">
                <a16:creationId xmlns:a16="http://schemas.microsoft.com/office/drawing/2014/main" id="{43DEDA5E-9815-493E-99EC-E02BCF9AA5E4}"/>
              </a:ext>
            </a:extLst>
          </p:cNvPr>
          <p:cNvSpPr>
            <a:spLocks noGrp="1" noChangeArrowheads="1"/>
          </p:cNvSpPr>
          <p:nvPr>
            <p:ph type="ftr" sz="quarter" idx="11"/>
          </p:nvPr>
        </p:nvSpPr>
        <p:spPr>
          <a:ln/>
        </p:spPr>
        <p:txBody>
          <a:bodyPr/>
          <a:lstStyle>
            <a:lvl1pPr>
              <a:defRPr/>
            </a:lvl1pPr>
          </a:lstStyle>
          <a:p>
            <a:pPr>
              <a:defRPr/>
            </a:pPr>
            <a:endParaRPr lang="th-TH"/>
          </a:p>
        </p:txBody>
      </p:sp>
      <p:sp>
        <p:nvSpPr>
          <p:cNvPr id="7" name="Rectangle 6">
            <a:extLst>
              <a:ext uri="{FF2B5EF4-FFF2-40B4-BE49-F238E27FC236}">
                <a16:creationId xmlns:a16="http://schemas.microsoft.com/office/drawing/2014/main" id="{4234E658-0431-464F-8AB2-60D8BB2823CC}"/>
              </a:ext>
            </a:extLst>
          </p:cNvPr>
          <p:cNvSpPr>
            <a:spLocks noGrp="1" noChangeArrowheads="1"/>
          </p:cNvSpPr>
          <p:nvPr>
            <p:ph type="sldNum" sz="quarter" idx="12"/>
          </p:nvPr>
        </p:nvSpPr>
        <p:spPr>
          <a:ln/>
        </p:spPr>
        <p:txBody>
          <a:bodyPr/>
          <a:lstStyle>
            <a:lvl1pPr>
              <a:defRPr/>
            </a:lvl1pPr>
          </a:lstStyle>
          <a:p>
            <a:fld id="{9C2A5F91-E29A-4F7B-8C9A-E37BD52E3905}" type="slidenum">
              <a:rPr lang="en-US" altLang="en-US"/>
              <a:pPr/>
              <a:t>‹#›</a:t>
            </a:fld>
            <a:endParaRPr lang="th-TH" altLang="en-US"/>
          </a:p>
        </p:txBody>
      </p:sp>
    </p:spTree>
    <p:extLst>
      <p:ext uri="{BB962C8B-B14F-4D97-AF65-F5344CB8AC3E}">
        <p14:creationId xmlns:p14="http://schemas.microsoft.com/office/powerpoint/2010/main" val="4155789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FA7F02A-BDF8-467F-A823-B5868AC08F3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h-TH" altLang="en-US"/>
              <a:t>Click to edit Master title style</a:t>
            </a:r>
          </a:p>
        </p:txBody>
      </p:sp>
      <p:sp>
        <p:nvSpPr>
          <p:cNvPr id="4099" name="Rectangle 3">
            <a:extLst>
              <a:ext uri="{FF2B5EF4-FFF2-40B4-BE49-F238E27FC236}">
                <a16:creationId xmlns:a16="http://schemas.microsoft.com/office/drawing/2014/main" id="{DD583833-5F59-4425-BAAB-BE4416FFA21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h-TH" altLang="en-US"/>
              <a:t>Click to edit Master text styles</a:t>
            </a:r>
          </a:p>
          <a:p>
            <a:pPr lvl="1"/>
            <a:r>
              <a:rPr lang="th-TH" altLang="en-US"/>
              <a:t>Second level</a:t>
            </a:r>
          </a:p>
          <a:p>
            <a:pPr lvl="2"/>
            <a:r>
              <a:rPr lang="th-TH" altLang="en-US"/>
              <a:t>Third level</a:t>
            </a:r>
          </a:p>
          <a:p>
            <a:pPr lvl="3"/>
            <a:r>
              <a:rPr lang="th-TH" altLang="en-US"/>
              <a:t>Fourth level</a:t>
            </a:r>
          </a:p>
          <a:p>
            <a:pPr lvl="4"/>
            <a:r>
              <a:rPr lang="th-TH" altLang="en-US"/>
              <a:t>Fifth level</a:t>
            </a:r>
          </a:p>
        </p:txBody>
      </p:sp>
      <p:sp>
        <p:nvSpPr>
          <p:cNvPr id="1028" name="Rectangle 4">
            <a:extLst>
              <a:ext uri="{FF2B5EF4-FFF2-40B4-BE49-F238E27FC236}">
                <a16:creationId xmlns:a16="http://schemas.microsoft.com/office/drawing/2014/main" id="{E0178852-905F-4B6A-BF5F-993BE9EFC0E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398C7DE4-706F-4D9D-9EDF-1E14469354CE}" type="datetime1">
              <a:rPr lang="th-TH"/>
              <a:pPr>
                <a:defRPr/>
              </a:pPr>
              <a:t>18/04/65</a:t>
            </a:fld>
            <a:endParaRPr lang="th-TH"/>
          </a:p>
        </p:txBody>
      </p:sp>
      <p:sp>
        <p:nvSpPr>
          <p:cNvPr id="1029" name="Rectangle 5">
            <a:extLst>
              <a:ext uri="{FF2B5EF4-FFF2-40B4-BE49-F238E27FC236}">
                <a16:creationId xmlns:a16="http://schemas.microsoft.com/office/drawing/2014/main" id="{94CCDE49-3E8F-4BAD-941B-46FA5ACC11B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th-TH"/>
          </a:p>
        </p:txBody>
      </p:sp>
      <p:sp>
        <p:nvSpPr>
          <p:cNvPr id="1030" name="Rectangle 6">
            <a:extLst>
              <a:ext uri="{FF2B5EF4-FFF2-40B4-BE49-F238E27FC236}">
                <a16:creationId xmlns:a16="http://schemas.microsoft.com/office/drawing/2014/main" id="{17EAA162-1723-4184-B7B0-4BA87216B3C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EE5AB8C-4563-4C8A-8D7B-9271830BD8E6}" type="slidenum">
              <a:rPr lang="en-US" altLang="en-US"/>
              <a:pPr/>
              <a:t>‹#›</a:t>
            </a:fld>
            <a:endParaRPr lang="th-TH"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ngsana New" pitchFamily="18" charset="-34"/>
        </a:defRPr>
      </a:lvl2pPr>
      <a:lvl3pPr algn="ctr" rtl="0" eaLnBrk="0" fontAlgn="base" hangingPunct="0">
        <a:spcBef>
          <a:spcPct val="0"/>
        </a:spcBef>
        <a:spcAft>
          <a:spcPct val="0"/>
        </a:spcAft>
        <a:defRPr sz="4400">
          <a:solidFill>
            <a:schemeClr val="tx2"/>
          </a:solidFill>
          <a:latin typeface="Arial" pitchFamily="34" charset="0"/>
          <a:cs typeface="Angsana New" pitchFamily="18" charset="-34"/>
        </a:defRPr>
      </a:lvl3pPr>
      <a:lvl4pPr algn="ctr" rtl="0" eaLnBrk="0" fontAlgn="base" hangingPunct="0">
        <a:spcBef>
          <a:spcPct val="0"/>
        </a:spcBef>
        <a:spcAft>
          <a:spcPct val="0"/>
        </a:spcAft>
        <a:defRPr sz="4400">
          <a:solidFill>
            <a:schemeClr val="tx2"/>
          </a:solidFill>
          <a:latin typeface="Arial" pitchFamily="34" charset="0"/>
          <a:cs typeface="Angsana New" pitchFamily="18" charset="-34"/>
        </a:defRPr>
      </a:lvl4pPr>
      <a:lvl5pPr algn="ctr" rtl="0" eaLnBrk="0" fontAlgn="base" hangingPunct="0">
        <a:spcBef>
          <a:spcPct val="0"/>
        </a:spcBef>
        <a:spcAft>
          <a:spcPct val="0"/>
        </a:spcAft>
        <a:defRPr sz="4400">
          <a:solidFill>
            <a:schemeClr val="tx2"/>
          </a:solidFill>
          <a:latin typeface="Arial" pitchFamily="34" charset="0"/>
          <a:cs typeface="Angsana New" pitchFamily="18" charset="-34"/>
        </a:defRPr>
      </a:lvl5pPr>
      <a:lvl6pPr marL="457200" algn="ctr" rtl="0" fontAlgn="base">
        <a:spcBef>
          <a:spcPct val="0"/>
        </a:spcBef>
        <a:spcAft>
          <a:spcPct val="0"/>
        </a:spcAft>
        <a:defRPr sz="4400">
          <a:solidFill>
            <a:schemeClr val="tx2"/>
          </a:solidFill>
          <a:latin typeface="Arial" pitchFamily="34" charset="0"/>
          <a:cs typeface="Angsana New" pitchFamily="18" charset="-34"/>
        </a:defRPr>
      </a:lvl6pPr>
      <a:lvl7pPr marL="914400" algn="ctr" rtl="0" fontAlgn="base">
        <a:spcBef>
          <a:spcPct val="0"/>
        </a:spcBef>
        <a:spcAft>
          <a:spcPct val="0"/>
        </a:spcAft>
        <a:defRPr sz="4400">
          <a:solidFill>
            <a:schemeClr val="tx2"/>
          </a:solidFill>
          <a:latin typeface="Arial" pitchFamily="34" charset="0"/>
          <a:cs typeface="Angsana New" pitchFamily="18" charset="-34"/>
        </a:defRPr>
      </a:lvl7pPr>
      <a:lvl8pPr marL="1371600" algn="ctr" rtl="0" fontAlgn="base">
        <a:spcBef>
          <a:spcPct val="0"/>
        </a:spcBef>
        <a:spcAft>
          <a:spcPct val="0"/>
        </a:spcAft>
        <a:defRPr sz="4400">
          <a:solidFill>
            <a:schemeClr val="tx2"/>
          </a:solidFill>
          <a:latin typeface="Arial" pitchFamily="34" charset="0"/>
          <a:cs typeface="Angsana New" pitchFamily="18" charset="-34"/>
        </a:defRPr>
      </a:lvl8pPr>
      <a:lvl9pPr marL="1828800" algn="ctr" rtl="0" fontAlgn="base">
        <a:spcBef>
          <a:spcPct val="0"/>
        </a:spcBef>
        <a:spcAft>
          <a:spcPct val="0"/>
        </a:spcAft>
        <a:defRPr sz="4400">
          <a:solidFill>
            <a:schemeClr val="tx2"/>
          </a:solidFill>
          <a:latin typeface="Arial" pitchFamily="34" charset="0"/>
          <a:cs typeface="Angsana New" pitchFamily="18" charset="-34"/>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audio20.wav"/><Relationship Id="rId7" Type="http://schemas.openxmlformats.org/officeDocument/2006/relationships/image" Target="../media/image14.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xml"/><Relationship Id="rId10" Type="http://schemas.openxmlformats.org/officeDocument/2006/relationships/image" Target="../media/image6.png"/><Relationship Id="rId4" Type="http://schemas.openxmlformats.org/officeDocument/2006/relationships/slideLayout" Target="../slideLayouts/slideLayout6.xml"/><Relationship Id="rId9" Type="http://schemas.openxmlformats.org/officeDocument/2006/relationships/image" Target="../media/image15.w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audio" Target="../media/audio21.wav"/><Relationship Id="rId5" Type="http://schemas.openxmlformats.org/officeDocument/2006/relationships/image" Target="../media/image6.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22.wav"/><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23.wav"/><Relationship Id="rId5" Type="http://schemas.openxmlformats.org/officeDocument/2006/relationships/image" Target="../media/image6.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audio" Target="../media/audio24.wav"/><Relationship Id="rId5" Type="http://schemas.openxmlformats.org/officeDocument/2006/relationships/image" Target="../media/image6.png"/><Relationship Id="rId4" Type="http://schemas.openxmlformats.org/officeDocument/2006/relationships/image" Target="../media/image19.w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audio" Target="../media/audio25.wav"/><Relationship Id="rId6" Type="http://schemas.openxmlformats.org/officeDocument/2006/relationships/image" Target="../media/image22.png"/><Relationship Id="rId5" Type="http://schemas.openxmlformats.org/officeDocument/2006/relationships/image" Target="../media/image21.wmf"/><Relationship Id="rId4" Type="http://schemas.openxmlformats.org/officeDocument/2006/relationships/image" Target="../media/image20.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audio" Target="../media/audio26.wav"/><Relationship Id="rId5" Type="http://schemas.openxmlformats.org/officeDocument/2006/relationships/image" Target="../media/image6.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audio" Target="../media/audio27.wav"/><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audio" Target="../media/audio28.wav"/><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slideLayout" Target="../slideLayouts/slideLayout2.xml"/><Relationship Id="rId1" Type="http://schemas.openxmlformats.org/officeDocument/2006/relationships/audio" Target="../media/audio29.wav"/><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audio" Target="../media/audio30.wav"/><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audio31.wav"/><Relationship Id="rId1" Type="http://schemas.openxmlformats.org/officeDocument/2006/relationships/vmlDrawing" Target="../drawings/vmlDrawing2.vml"/><Relationship Id="rId6" Type="http://schemas.openxmlformats.org/officeDocument/2006/relationships/image" Target="../media/image27.wmf"/><Relationship Id="rId5" Type="http://schemas.openxmlformats.org/officeDocument/2006/relationships/oleObject" Target="../embeddings/oleObject3.bin"/><Relationship Id="rId4"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audio" Target="../media/audio32.wav"/><Relationship Id="rId5" Type="http://schemas.openxmlformats.org/officeDocument/2006/relationships/image" Target="../media/image6.pn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audio" Target="../media/audio33.wav"/><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audio" Target="../media/audio34.wav"/><Relationship Id="rId5" Type="http://schemas.openxmlformats.org/officeDocument/2006/relationships/image" Target="../media/image6.png"/><Relationship Id="rId4" Type="http://schemas.openxmlformats.org/officeDocument/2006/relationships/image" Target="../media/image30.wmf"/></Relationships>
</file>

<file path=ppt/slides/_rels/slide35.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slideLayout" Target="../slideLayouts/slideLayout1.xml"/><Relationship Id="rId7" Type="http://schemas.openxmlformats.org/officeDocument/2006/relationships/image" Target="../media/image33.wmf"/><Relationship Id="rId2" Type="http://schemas.openxmlformats.org/officeDocument/2006/relationships/audio" Target="../media/audio35.wav"/><Relationship Id="rId1" Type="http://schemas.openxmlformats.org/officeDocument/2006/relationships/tags" Target="../tags/tag2.xml"/><Relationship Id="rId6" Type="http://schemas.openxmlformats.org/officeDocument/2006/relationships/image" Target="../media/image32.jpeg"/><Relationship Id="rId5" Type="http://schemas.openxmlformats.org/officeDocument/2006/relationships/image" Target="../media/image31.gif"/><Relationship Id="rId10" Type="http://schemas.openxmlformats.org/officeDocument/2006/relationships/image" Target="../media/image6.png"/><Relationship Id="rId4" Type="http://schemas.openxmlformats.org/officeDocument/2006/relationships/notesSlide" Target="../notesSlides/notesSlide12.xml"/><Relationship Id="rId9" Type="http://schemas.openxmlformats.org/officeDocument/2006/relationships/image" Target="../media/image35.wm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audio36.wav"/><Relationship Id="rId1" Type="http://schemas.openxmlformats.org/officeDocument/2006/relationships/vmlDrawing" Target="../drawings/vmlDrawing3.vml"/><Relationship Id="rId6" Type="http://schemas.openxmlformats.org/officeDocument/2006/relationships/image" Target="../media/image36.emf"/><Relationship Id="rId5" Type="http://schemas.openxmlformats.org/officeDocument/2006/relationships/oleObject" Target="../embeddings/oleObject4.bin"/><Relationship Id="rId4"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audio" Target="../media/audio37.wav"/><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38.wav"/></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39.wav"/></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a:extLst>
              <a:ext uri="{FF2B5EF4-FFF2-40B4-BE49-F238E27FC236}">
                <a16:creationId xmlns:a16="http://schemas.microsoft.com/office/drawing/2014/main" id="{A12E9945-B0AC-429C-9AEB-5072875F4AB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A00A1754-7CFA-4C5B-8000-6E25F209916D}" type="slidenum">
              <a:rPr lang="en-US" altLang="en-US" sz="1400"/>
              <a:pPr eaLnBrk="1" hangingPunct="1"/>
              <a:t>1</a:t>
            </a:fld>
            <a:endParaRPr lang="th-TH" altLang="en-US" sz="1400"/>
          </a:p>
        </p:txBody>
      </p:sp>
      <p:sp>
        <p:nvSpPr>
          <p:cNvPr id="5123" name="Slide Number Placeholder 7">
            <a:extLst>
              <a:ext uri="{FF2B5EF4-FFF2-40B4-BE49-F238E27FC236}">
                <a16:creationId xmlns:a16="http://schemas.microsoft.com/office/drawing/2014/main" id="{7F77A5D1-E3BD-4138-9F9F-81F0961692AA}"/>
              </a:ext>
            </a:extLst>
          </p:cNvPr>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r" eaLnBrk="1" hangingPunct="1"/>
            <a:fld id="{4B930B2B-E141-4A63-A3F6-1DA0660DFE2B}" type="slidenum">
              <a:rPr lang="en-US" altLang="en-US" sz="1400"/>
              <a:pPr algn="r" eaLnBrk="1" hangingPunct="1"/>
              <a:t>1</a:t>
            </a:fld>
            <a:endParaRPr lang="th-TH" altLang="en-US" sz="1400"/>
          </a:p>
        </p:txBody>
      </p:sp>
      <p:sp>
        <p:nvSpPr>
          <p:cNvPr id="5124" name="Line 2">
            <a:extLst>
              <a:ext uri="{FF2B5EF4-FFF2-40B4-BE49-F238E27FC236}">
                <a16:creationId xmlns:a16="http://schemas.microsoft.com/office/drawing/2014/main" id="{20050A70-F66C-4CFF-BF88-7DDAA02BF787}"/>
              </a:ext>
            </a:extLst>
          </p:cNvPr>
          <p:cNvSpPr>
            <a:spLocks noChangeShapeType="1"/>
          </p:cNvSpPr>
          <p:nvPr/>
        </p:nvSpPr>
        <p:spPr bwMode="auto">
          <a:xfrm>
            <a:off x="8343900" y="6477000"/>
            <a:ext cx="3048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125" name="Picture 3">
            <a:extLst>
              <a:ext uri="{FF2B5EF4-FFF2-40B4-BE49-F238E27FC236}">
                <a16:creationId xmlns:a16="http://schemas.microsoft.com/office/drawing/2014/main" id="{5098354E-BDA5-489C-8A51-9575D22FB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796925"/>
            <a:ext cx="7543800"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6" name="Text Box 4">
            <a:extLst>
              <a:ext uri="{FF2B5EF4-FFF2-40B4-BE49-F238E27FC236}">
                <a16:creationId xmlns:a16="http://schemas.microsoft.com/office/drawing/2014/main" id="{0FA208C9-7F65-4287-BB76-471BE056F2B6}"/>
              </a:ext>
            </a:extLst>
          </p:cNvPr>
          <p:cNvSpPr txBox="1">
            <a:spLocks noChangeArrowheads="1"/>
          </p:cNvSpPr>
          <p:nvPr/>
        </p:nvSpPr>
        <p:spPr bwMode="auto">
          <a:xfrm>
            <a:off x="990600" y="1295400"/>
            <a:ext cx="7086600" cy="923925"/>
          </a:xfrm>
          <a:prstGeom prst="rect">
            <a:avLst/>
          </a:prstGeom>
          <a:noFill/>
          <a:ln w="9525">
            <a:noFill/>
            <a:miter lim="800000"/>
            <a:headEnd/>
            <a:tailEnd/>
          </a:ln>
          <a:effectLst/>
        </p:spPr>
        <p:txBody>
          <a:bodyPr>
            <a:spAutoFit/>
          </a:bodyPr>
          <a:lstStyle/>
          <a:p>
            <a:pPr algn="ctr">
              <a:defRPr/>
            </a:pPr>
            <a:r>
              <a:rPr lang="en-US" sz="5400" b="1" dirty="0">
                <a:solidFill>
                  <a:srgbClr val="3333CC"/>
                </a:solidFill>
                <a:effectLst>
                  <a:outerShdw blurRad="38100" dist="38100" dir="2700000" algn="tl">
                    <a:srgbClr val="C0C0C0"/>
                  </a:outerShdw>
                </a:effectLst>
                <a:latin typeface="Browallia New" pitchFamily="34" charset="-34"/>
                <a:cs typeface="FreesiaUPC" pitchFamily="34" charset="-34"/>
              </a:rPr>
              <a:t>Lean &amp; Seamless Health Care</a:t>
            </a:r>
            <a:endParaRPr lang="th-TH" sz="3600" b="1" dirty="0">
              <a:solidFill>
                <a:srgbClr val="3333CC"/>
              </a:solidFill>
              <a:effectLst>
                <a:outerShdw blurRad="38100" dist="38100" dir="2700000" algn="tl">
                  <a:srgbClr val="C0C0C0"/>
                </a:outerShdw>
              </a:effectLst>
              <a:latin typeface="Browallia New" pitchFamily="34" charset="-34"/>
              <a:cs typeface="FreesiaUPC" pitchFamily="34" charset="-34"/>
            </a:endParaRPr>
          </a:p>
        </p:txBody>
      </p:sp>
      <p:sp>
        <p:nvSpPr>
          <p:cNvPr id="5127" name="Text Box 5">
            <a:extLst>
              <a:ext uri="{FF2B5EF4-FFF2-40B4-BE49-F238E27FC236}">
                <a16:creationId xmlns:a16="http://schemas.microsoft.com/office/drawing/2014/main" id="{4814890B-DE6A-47F3-83D7-24D56AF38C3B}"/>
              </a:ext>
            </a:extLst>
          </p:cNvPr>
          <p:cNvSpPr txBox="1">
            <a:spLocks noChangeArrowheads="1"/>
          </p:cNvSpPr>
          <p:nvPr/>
        </p:nvSpPr>
        <p:spPr bwMode="auto">
          <a:xfrm>
            <a:off x="1552575" y="2960688"/>
            <a:ext cx="59150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th-TH" altLang="en-US" sz="2800">
                <a:latin typeface="Browallia New" panose="020B0604020202020204" pitchFamily="34" charset="-34"/>
                <a:cs typeface="Browallia New" panose="020B0604020202020204" pitchFamily="34" charset="-34"/>
              </a:rPr>
              <a:t>นพ.อนุวัฒน์ ศุภชุติกุล</a:t>
            </a:r>
          </a:p>
          <a:p>
            <a:pPr algn="ctr" eaLnBrk="1" hangingPunct="1"/>
            <a:r>
              <a:rPr lang="th-TH" altLang="en-US" sz="2800">
                <a:latin typeface="Browallia New" panose="020B0604020202020204" pitchFamily="34" charset="-34"/>
                <a:cs typeface="Browallia New" panose="020B0604020202020204" pitchFamily="34" charset="-34"/>
              </a:rPr>
              <a:t>ผู้อำนวยการสถาบันพัฒนาและรับรองคุณภาพโรงพยาบาล</a:t>
            </a:r>
          </a:p>
          <a:p>
            <a:pPr algn="ctr" eaLnBrk="1" hangingPunct="1"/>
            <a:r>
              <a:rPr lang="th-TH" altLang="en-US" sz="2800">
                <a:latin typeface="Browallia New" panose="020B0604020202020204" pitchFamily="34" charset="-34"/>
                <a:cs typeface="Browallia New" panose="020B0604020202020204" pitchFamily="34" charset="-34"/>
              </a:rPr>
              <a:t>บรรยายในการประชุมมหกรรมคุณภาพ </a:t>
            </a:r>
            <a:r>
              <a:rPr lang="en-US" altLang="en-US" sz="2800">
                <a:latin typeface="Browallia New" panose="020B0604020202020204" pitchFamily="34" charset="-34"/>
                <a:cs typeface="Browallia New" panose="020B0604020202020204" pitchFamily="34" charset="-34"/>
              </a:rPr>
              <a:t>HACC:CRH</a:t>
            </a:r>
          </a:p>
          <a:p>
            <a:pPr algn="ctr" eaLnBrk="1" hangingPunct="1"/>
            <a:r>
              <a:rPr lang="th-TH" altLang="en-US" sz="2800">
                <a:latin typeface="Browallia New" panose="020B0604020202020204" pitchFamily="34" charset="-34"/>
                <a:cs typeface="Browallia New" panose="020B0604020202020204" pitchFamily="34" charset="-34"/>
              </a:rPr>
              <a:t>“การบริการที่ไร้รอยต่อ </a:t>
            </a:r>
            <a:r>
              <a:rPr lang="en-US" altLang="en-US" sz="2800">
                <a:latin typeface="Browallia New" panose="020B0604020202020204" pitchFamily="34" charset="-34"/>
                <a:cs typeface="Browallia New" panose="020B0604020202020204" pitchFamily="34" charset="-34"/>
              </a:rPr>
              <a:t>(Lean and Seamless)”</a:t>
            </a:r>
            <a:endParaRPr lang="th-TH" altLang="en-US" sz="2800">
              <a:latin typeface="Browallia New" panose="020B0604020202020204" pitchFamily="34" charset="-34"/>
              <a:cs typeface="Browallia New" panose="020B0604020202020204" pitchFamily="34" charset="-34"/>
            </a:endParaRPr>
          </a:p>
          <a:p>
            <a:pPr algn="ctr" eaLnBrk="1" hangingPunct="1"/>
            <a:r>
              <a:rPr lang="th-TH" altLang="en-US" sz="2800">
                <a:latin typeface="Browallia New" panose="020B0604020202020204" pitchFamily="34" charset="-34"/>
                <a:cs typeface="Browallia New" panose="020B0604020202020204" pitchFamily="34" charset="-34"/>
              </a:rPr>
              <a:t>ห้องประชุมเสม พริ้งพวงแก้ว รพ.เชียงรายประชานุเคราะห์</a:t>
            </a:r>
          </a:p>
          <a:p>
            <a:pPr algn="ctr" eaLnBrk="1" hangingPunct="1"/>
            <a:r>
              <a:rPr lang="en-US" altLang="en-US" sz="2800">
                <a:latin typeface="Browallia New" panose="020B0604020202020204" pitchFamily="34" charset="-34"/>
                <a:cs typeface="Browallia New" panose="020B0604020202020204" pitchFamily="34" charset="-34"/>
              </a:rPr>
              <a:t>6 </a:t>
            </a:r>
            <a:r>
              <a:rPr lang="th-TH" altLang="en-US" sz="2800">
                <a:latin typeface="Browallia New" panose="020B0604020202020204" pitchFamily="34" charset="-34"/>
                <a:cs typeface="Browallia New" panose="020B0604020202020204" pitchFamily="34" charset="-34"/>
              </a:rPr>
              <a:t>มกราคม </a:t>
            </a:r>
            <a:r>
              <a:rPr lang="en-US" altLang="en-US" sz="2800">
                <a:latin typeface="Browallia New" panose="020B0604020202020204" pitchFamily="34" charset="-34"/>
                <a:cs typeface="Browallia New" panose="020B0604020202020204" pitchFamily="34" charset="-34"/>
              </a:rPr>
              <a:t>2552</a:t>
            </a:r>
            <a:endParaRPr lang="th-TH" altLang="en-US" sz="2800">
              <a:latin typeface="Browallia New" panose="020B0604020202020204" pitchFamily="34" charset="-34"/>
              <a:cs typeface="Browallia New" panose="020B0604020202020204" pitchFamily="34" charset="-34"/>
            </a:endParaRPr>
          </a:p>
        </p:txBody>
      </p:sp>
      <p:pic>
        <p:nvPicPr>
          <p:cNvPr id="8" name="~PP3527.WAV">
            <a:hlinkClick r:id="" action="ppaction://media"/>
            <a:extLst>
              <a:ext uri="{FF2B5EF4-FFF2-40B4-BE49-F238E27FC236}">
                <a16:creationId xmlns:a16="http://schemas.microsoft.com/office/drawing/2014/main" id="{084053AC-8ACD-4969-94C7-56388F6728C7}"/>
              </a:ext>
            </a:extLst>
          </p:cNvPr>
          <p:cNvPicPr>
            <a:picLocks noRot="1" noChangeAspect="1"/>
          </p:cNvPicPr>
          <p:nvPr>
            <a:wavAudioFile r:embed="rId1" name="~PP3527.WAV"/>
          </p:nvPr>
        </p:nvPicPr>
        <p:blipFill>
          <a:blip r:embed="rId5">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345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a:extLst>
              <a:ext uri="{FF2B5EF4-FFF2-40B4-BE49-F238E27FC236}">
                <a16:creationId xmlns:a16="http://schemas.microsoft.com/office/drawing/2014/main" id="{830E19F7-230A-4E9F-B8A9-1AD4562B9F3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24D15F49-ACDE-4D00-B5CD-C7FE36DDF44C}" type="slidenum">
              <a:rPr lang="en-US" altLang="en-US" sz="1400"/>
              <a:pPr eaLnBrk="1" hangingPunct="1"/>
              <a:t>10</a:t>
            </a:fld>
            <a:endParaRPr lang="th-TH" altLang="en-US" sz="1400"/>
          </a:p>
        </p:txBody>
      </p:sp>
      <p:sp>
        <p:nvSpPr>
          <p:cNvPr id="14339" name="Text Box 2">
            <a:extLst>
              <a:ext uri="{FF2B5EF4-FFF2-40B4-BE49-F238E27FC236}">
                <a16:creationId xmlns:a16="http://schemas.microsoft.com/office/drawing/2014/main" id="{E3A5AA37-698A-4414-A11E-8D03A527BDB0}"/>
              </a:ext>
            </a:extLst>
          </p:cNvPr>
          <p:cNvSpPr txBox="1">
            <a:spLocks noChangeArrowheads="1"/>
          </p:cNvSpPr>
          <p:nvPr/>
        </p:nvSpPr>
        <p:spPr bwMode="auto">
          <a:xfrm>
            <a:off x="1263650" y="304800"/>
            <a:ext cx="696118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6000" b="1">
                <a:solidFill>
                  <a:srgbClr val="3333CC"/>
                </a:solidFill>
                <a:latin typeface="Browallia New" panose="020B0604020202020204" pitchFamily="34" charset="-34"/>
                <a:cs typeface="FreesiaUPC" panose="020B0604020202020204" pitchFamily="34" charset="-34"/>
              </a:rPr>
              <a:t>Lean</a:t>
            </a:r>
          </a:p>
          <a:p>
            <a:pPr algn="ctr" eaLnBrk="1" hangingPunct="1"/>
            <a:r>
              <a:rPr lang="th-TH" altLang="en-US" sz="6000" b="1">
                <a:solidFill>
                  <a:srgbClr val="3333CC"/>
                </a:solidFill>
                <a:latin typeface="Browallia New" panose="020B0604020202020204" pitchFamily="34" charset="-34"/>
                <a:cs typeface="FreesiaUPC" panose="020B0604020202020204" pitchFamily="34" charset="-34"/>
              </a:rPr>
              <a:t>การขจัดความสูญเปล่าทุกชนิด</a:t>
            </a:r>
          </a:p>
          <a:p>
            <a:pPr algn="ctr" eaLnBrk="1" hangingPunct="1"/>
            <a:r>
              <a:rPr lang="th-TH" altLang="en-US" sz="6000" b="1">
                <a:solidFill>
                  <a:srgbClr val="3333CC"/>
                </a:solidFill>
                <a:latin typeface="Browallia New" panose="020B0604020202020204" pitchFamily="34" charset="-34"/>
                <a:cs typeface="FreesiaUPC" panose="020B0604020202020204" pitchFamily="34" charset="-34"/>
              </a:rPr>
              <a:t>ออกจากระบบงาน</a:t>
            </a:r>
          </a:p>
        </p:txBody>
      </p:sp>
      <p:sp>
        <p:nvSpPr>
          <p:cNvPr id="14340" name="Text Box 3">
            <a:extLst>
              <a:ext uri="{FF2B5EF4-FFF2-40B4-BE49-F238E27FC236}">
                <a16:creationId xmlns:a16="http://schemas.microsoft.com/office/drawing/2014/main" id="{40399861-3231-41DA-B575-947F4ACC6ECF}"/>
              </a:ext>
            </a:extLst>
          </p:cNvPr>
          <p:cNvSpPr txBox="1">
            <a:spLocks noChangeArrowheads="1"/>
          </p:cNvSpPr>
          <p:nvPr/>
        </p:nvSpPr>
        <p:spPr bwMode="auto">
          <a:xfrm>
            <a:off x="441325" y="3276600"/>
            <a:ext cx="8397875"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3200" b="1">
                <a:latin typeface="Browallia New" panose="020B0604020202020204" pitchFamily="34" charset="-34"/>
                <a:cs typeface="FreesiaUPC" panose="020B0604020202020204" pitchFamily="34" charset="-34"/>
              </a:rPr>
              <a:t>• Lean </a:t>
            </a:r>
            <a:r>
              <a:rPr lang="th-TH" altLang="en-US" sz="3200" b="1">
                <a:latin typeface="Browallia New" panose="020B0604020202020204" pitchFamily="34" charset="-34"/>
                <a:cs typeface="FreesiaUPC" panose="020B0604020202020204" pitchFamily="34" charset="-34"/>
              </a:rPr>
              <a:t>ในระดับปัจเจก คือการลดความมีตัวตนลง (</a:t>
            </a:r>
            <a:r>
              <a:rPr lang="en-US" altLang="en-US" sz="3200" b="1">
                <a:latin typeface="Browallia New" panose="020B0604020202020204" pitchFamily="34" charset="-34"/>
                <a:cs typeface="FreesiaUPC" panose="020B0604020202020204" pitchFamily="34" charset="-34"/>
              </a:rPr>
              <a:t>self</a:t>
            </a:r>
            <a:r>
              <a:rPr lang="th-TH" altLang="en-US" sz="3200" b="1">
                <a:latin typeface="Browallia New" panose="020B0604020202020204" pitchFamily="34" charset="-34"/>
                <a:cs typeface="FreesiaUPC" panose="020B0604020202020204" pitchFamily="34" charset="-34"/>
              </a:rPr>
              <a:t>-</a:t>
            </a:r>
            <a:r>
              <a:rPr lang="en-US" altLang="en-US" sz="3200" b="1">
                <a:latin typeface="Browallia New" panose="020B0604020202020204" pitchFamily="34" charset="-34"/>
                <a:cs typeface="FreesiaUPC" panose="020B0604020202020204" pitchFamily="34" charset="-34"/>
              </a:rPr>
              <a:t>less</a:t>
            </a:r>
            <a:r>
              <a:rPr lang="th-TH" altLang="en-US" sz="3200" b="1">
                <a:latin typeface="Browallia New" panose="020B0604020202020204" pitchFamily="34" charset="-34"/>
                <a:cs typeface="FreesiaUPC" panose="020B0604020202020204" pitchFamily="34" charset="-34"/>
              </a:rPr>
              <a:t>)</a:t>
            </a:r>
          </a:p>
          <a:p>
            <a:pPr eaLnBrk="1" hangingPunct="1"/>
            <a:r>
              <a:rPr lang="en-US" altLang="en-US" sz="3200" b="1">
                <a:latin typeface="Browallia New" panose="020B0604020202020204" pitchFamily="34" charset="-34"/>
                <a:cs typeface="FreesiaUPC" panose="020B0604020202020204" pitchFamily="34" charset="-34"/>
              </a:rPr>
              <a:t>• Lean </a:t>
            </a:r>
            <a:r>
              <a:rPr lang="th-TH" altLang="en-US" sz="3200" b="1">
                <a:latin typeface="Browallia New" panose="020B0604020202020204" pitchFamily="34" charset="-34"/>
                <a:cs typeface="FreesiaUPC" panose="020B0604020202020204" pitchFamily="34" charset="-34"/>
              </a:rPr>
              <a:t>ในระดับองค์กร คือการปรับปรุงผลิตภาพขององค์กรให้มีประสิทธิภาพสูงสุดและได้คุณภาพควบคู่ไปด้วย</a:t>
            </a:r>
          </a:p>
          <a:p>
            <a:pPr eaLnBrk="1" hangingPunct="1"/>
            <a:r>
              <a:rPr lang="en-US" altLang="en-US" sz="3200" b="1">
                <a:latin typeface="Browallia New" panose="020B0604020202020204" pitchFamily="34" charset="-34"/>
                <a:cs typeface="FreesiaUPC" panose="020B0604020202020204" pitchFamily="34" charset="-34"/>
              </a:rPr>
              <a:t>• Lean </a:t>
            </a:r>
            <a:r>
              <a:rPr lang="th-TH" altLang="en-US" sz="3200" b="1">
                <a:latin typeface="Browallia New" panose="020B0604020202020204" pitchFamily="34" charset="-34"/>
                <a:cs typeface="FreesiaUPC" panose="020B0604020202020204" pitchFamily="34" charset="-34"/>
              </a:rPr>
              <a:t>ในระดับชาติคือการขจัดความสูญเปล่าของการใช้ทรัพยากรโดยรวม</a:t>
            </a:r>
          </a:p>
        </p:txBody>
      </p:sp>
      <p:pic>
        <p:nvPicPr>
          <p:cNvPr id="5" name="~PP1998.WAV">
            <a:hlinkClick r:id="" action="ppaction://media"/>
            <a:extLst>
              <a:ext uri="{FF2B5EF4-FFF2-40B4-BE49-F238E27FC236}">
                <a16:creationId xmlns:a16="http://schemas.microsoft.com/office/drawing/2014/main" id="{2CA0A506-91E8-4939-B66E-64A1580E68BB}"/>
              </a:ext>
            </a:extLst>
          </p:cNvPr>
          <p:cNvPicPr>
            <a:picLocks noRot="1" noChangeAspect="1"/>
          </p:cNvPicPr>
          <p:nvPr>
            <a:wavAudioFile r:embed="rId1" name="~PP1998.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825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235CDE35-F1FD-431E-8967-502AA46D74F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5C5880D2-B7DD-4CA5-BF74-D447C79D0536}" type="slidenum">
              <a:rPr lang="en-US" altLang="en-US" sz="1400"/>
              <a:pPr eaLnBrk="1" hangingPunct="1"/>
              <a:t>11</a:t>
            </a:fld>
            <a:endParaRPr lang="th-TH" altLang="en-US" sz="1400"/>
          </a:p>
        </p:txBody>
      </p:sp>
      <p:sp>
        <p:nvSpPr>
          <p:cNvPr id="15363" name="Text Box 4">
            <a:extLst>
              <a:ext uri="{FF2B5EF4-FFF2-40B4-BE49-F238E27FC236}">
                <a16:creationId xmlns:a16="http://schemas.microsoft.com/office/drawing/2014/main" id="{5D0559EC-CB07-4218-AC43-B01A613EBF8D}"/>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Lean Thinking</a:t>
            </a:r>
            <a:endParaRPr lang="th-TH" altLang="en-US" sz="4000" b="1">
              <a:solidFill>
                <a:schemeClr val="bg1"/>
              </a:solidFill>
              <a:latin typeface="Browallia New" panose="020B0604020202020204" pitchFamily="34" charset="-34"/>
              <a:cs typeface="FreesiaUPC" panose="020B0604020202020204" pitchFamily="34" charset="-34"/>
            </a:endParaRPr>
          </a:p>
        </p:txBody>
      </p:sp>
      <p:sp>
        <p:nvSpPr>
          <p:cNvPr id="15364" name="Text Box 7">
            <a:extLst>
              <a:ext uri="{FF2B5EF4-FFF2-40B4-BE49-F238E27FC236}">
                <a16:creationId xmlns:a16="http://schemas.microsoft.com/office/drawing/2014/main" id="{094794C7-DC24-4F0C-9D5B-43AD9529193D}"/>
              </a:ext>
            </a:extLst>
          </p:cNvPr>
          <p:cNvSpPr txBox="1">
            <a:spLocks noChangeArrowheads="1"/>
          </p:cNvSpPr>
          <p:nvPr/>
        </p:nvSpPr>
        <p:spPr bwMode="auto">
          <a:xfrm>
            <a:off x="1114425" y="2362200"/>
            <a:ext cx="2390775" cy="1411288"/>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lnSpc>
                <a:spcPct val="80000"/>
              </a:lnSpc>
            </a:pPr>
            <a:r>
              <a:rPr lang="en-US" altLang="en-US" sz="3600" b="1">
                <a:latin typeface="Browallia New" panose="020B0604020202020204" pitchFamily="34" charset="-34"/>
                <a:cs typeface="FreesiaUPC" panose="020B0604020202020204" pitchFamily="34" charset="-34"/>
              </a:rPr>
              <a:t>Waste</a:t>
            </a:r>
          </a:p>
          <a:p>
            <a:pPr algn="ctr" eaLnBrk="1" hangingPunct="1">
              <a:lnSpc>
                <a:spcPct val="80000"/>
              </a:lnSpc>
            </a:pPr>
            <a:r>
              <a:rPr lang="en-US" altLang="en-US" sz="3600" b="1">
                <a:latin typeface="Browallia New" panose="020B0604020202020204" pitchFamily="34" charset="-34"/>
                <a:cs typeface="FreesiaUPC" panose="020B0604020202020204" pitchFamily="34" charset="-34"/>
              </a:rPr>
              <a:t>Muda</a:t>
            </a:r>
          </a:p>
          <a:p>
            <a:pPr algn="ctr" eaLnBrk="1" hangingPunct="1">
              <a:lnSpc>
                <a:spcPct val="80000"/>
              </a:lnSpc>
            </a:pPr>
            <a:r>
              <a:rPr lang="th-TH" altLang="en-US" sz="3600" b="1">
                <a:latin typeface="Browallia New" panose="020B0604020202020204" pitchFamily="34" charset="-34"/>
                <a:cs typeface="FreesiaUPC" panose="020B0604020202020204" pitchFamily="34" charset="-34"/>
              </a:rPr>
              <a:t>(ความสูญเปล่า)</a:t>
            </a:r>
          </a:p>
        </p:txBody>
      </p:sp>
      <p:sp>
        <p:nvSpPr>
          <p:cNvPr id="15365" name="Text Box 8">
            <a:extLst>
              <a:ext uri="{FF2B5EF4-FFF2-40B4-BE49-F238E27FC236}">
                <a16:creationId xmlns:a16="http://schemas.microsoft.com/office/drawing/2014/main" id="{754EA868-9D8F-420F-B9FF-E353690B89AE}"/>
              </a:ext>
            </a:extLst>
          </p:cNvPr>
          <p:cNvSpPr txBox="1">
            <a:spLocks noChangeArrowheads="1"/>
          </p:cNvSpPr>
          <p:nvPr/>
        </p:nvSpPr>
        <p:spPr bwMode="auto">
          <a:xfrm>
            <a:off x="5981700" y="2584450"/>
            <a:ext cx="1181100" cy="971550"/>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lnSpc>
                <a:spcPct val="80000"/>
              </a:lnSpc>
            </a:pPr>
            <a:r>
              <a:rPr lang="en-US" altLang="en-US" sz="3600" b="1">
                <a:latin typeface="Browallia New" panose="020B0604020202020204" pitchFamily="34" charset="-34"/>
                <a:cs typeface="FreesiaUPC" panose="020B0604020202020204" pitchFamily="34" charset="-34"/>
              </a:rPr>
              <a:t>Value </a:t>
            </a:r>
          </a:p>
          <a:p>
            <a:pPr algn="ctr" eaLnBrk="1" hangingPunct="1">
              <a:lnSpc>
                <a:spcPct val="80000"/>
              </a:lnSpc>
            </a:pPr>
            <a:r>
              <a:rPr lang="th-TH" altLang="en-US" sz="3600" b="1">
                <a:latin typeface="Browallia New" panose="020B0604020202020204" pitchFamily="34" charset="-34"/>
                <a:cs typeface="FreesiaUPC" panose="020B0604020202020204" pitchFamily="34" charset="-34"/>
              </a:rPr>
              <a:t>(คุณค่า</a:t>
            </a:r>
          </a:p>
        </p:txBody>
      </p:sp>
      <p:cxnSp>
        <p:nvCxnSpPr>
          <p:cNvPr id="15366" name="AutoShape 9">
            <a:extLst>
              <a:ext uri="{FF2B5EF4-FFF2-40B4-BE49-F238E27FC236}">
                <a16:creationId xmlns:a16="http://schemas.microsoft.com/office/drawing/2014/main" id="{C3F72237-B3EA-4740-99FE-7BADB09720B9}"/>
              </a:ext>
            </a:extLst>
          </p:cNvPr>
          <p:cNvCxnSpPr>
            <a:cxnSpLocks noChangeShapeType="1"/>
            <a:stCxn id="15364" idx="3"/>
            <a:endCxn id="15365" idx="1"/>
          </p:cNvCxnSpPr>
          <p:nvPr/>
        </p:nvCxnSpPr>
        <p:spPr bwMode="auto">
          <a:xfrm>
            <a:off x="3505200" y="3068638"/>
            <a:ext cx="2476500" cy="1587"/>
          </a:xfrm>
          <a:prstGeom prst="straightConnector1">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cxnSp>
      <p:sp>
        <p:nvSpPr>
          <p:cNvPr id="15367" name="Text Box 10">
            <a:extLst>
              <a:ext uri="{FF2B5EF4-FFF2-40B4-BE49-F238E27FC236}">
                <a16:creationId xmlns:a16="http://schemas.microsoft.com/office/drawing/2014/main" id="{E59ADB36-0582-467F-B4DE-BE13A8A2FE91}"/>
              </a:ext>
            </a:extLst>
          </p:cNvPr>
          <p:cNvSpPr txBox="1">
            <a:spLocks noChangeArrowheads="1"/>
          </p:cNvSpPr>
          <p:nvPr/>
        </p:nvSpPr>
        <p:spPr bwMode="auto">
          <a:xfrm>
            <a:off x="5030788" y="3686175"/>
            <a:ext cx="304641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lnSpc>
                <a:spcPct val="85000"/>
              </a:lnSpc>
            </a:pPr>
            <a:r>
              <a:rPr lang="th-TH" altLang="en-US" sz="3600" b="1">
                <a:solidFill>
                  <a:schemeClr val="accent2"/>
                </a:solidFill>
                <a:latin typeface="Browallia New" panose="020B0604020202020204" pitchFamily="34" charset="-34"/>
                <a:cs typeface="FreesiaUPC" panose="020B0604020202020204" pitchFamily="34" charset="-34"/>
              </a:rPr>
              <a:t>ในมุมมองของผู้ป่วย/</a:t>
            </a:r>
          </a:p>
          <a:p>
            <a:pPr algn="ctr" eaLnBrk="1" hangingPunct="1">
              <a:lnSpc>
                <a:spcPct val="85000"/>
              </a:lnSpc>
            </a:pPr>
            <a:r>
              <a:rPr lang="th-TH" altLang="en-US" sz="3600" b="1">
                <a:solidFill>
                  <a:schemeClr val="accent2"/>
                </a:solidFill>
                <a:latin typeface="Browallia New" panose="020B0604020202020204" pitchFamily="34" charset="-34"/>
                <a:cs typeface="FreesiaUPC" panose="020B0604020202020204" pitchFamily="34" charset="-34"/>
              </a:rPr>
              <a:t>ผู้รับผลงาน</a:t>
            </a:r>
          </a:p>
        </p:txBody>
      </p:sp>
      <p:pic>
        <p:nvPicPr>
          <p:cNvPr id="8" name="~PP676.WAV">
            <a:hlinkClick r:id="" action="ppaction://media"/>
            <a:extLst>
              <a:ext uri="{FF2B5EF4-FFF2-40B4-BE49-F238E27FC236}">
                <a16:creationId xmlns:a16="http://schemas.microsoft.com/office/drawing/2014/main" id="{0AAFF077-0CE3-4910-BDF2-FFBB11B376F1}"/>
              </a:ext>
            </a:extLst>
          </p:cNvPr>
          <p:cNvPicPr>
            <a:picLocks noRot="1" noChangeAspect="1"/>
          </p:cNvPicPr>
          <p:nvPr>
            <a:wavAudioFile r:embed="rId1" name="~PP676.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360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a:extLst>
              <a:ext uri="{FF2B5EF4-FFF2-40B4-BE49-F238E27FC236}">
                <a16:creationId xmlns:a16="http://schemas.microsoft.com/office/drawing/2014/main" id="{5AC8B3A6-9A03-4D52-8D91-5FE904165AA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92F3840E-B353-4B09-9C15-C9BCC501D291}" type="slidenum">
              <a:rPr lang="en-US" altLang="en-US" sz="1400"/>
              <a:pPr eaLnBrk="1" hangingPunct="1"/>
              <a:t>12</a:t>
            </a:fld>
            <a:endParaRPr lang="th-TH" altLang="en-US" sz="1400"/>
          </a:p>
        </p:txBody>
      </p:sp>
      <p:sp>
        <p:nvSpPr>
          <p:cNvPr id="16387" name="Text Box 2">
            <a:extLst>
              <a:ext uri="{FF2B5EF4-FFF2-40B4-BE49-F238E27FC236}">
                <a16:creationId xmlns:a16="http://schemas.microsoft.com/office/drawing/2014/main" id="{99AF9E7C-F8E6-46C4-9CE4-405ABAC91D38}"/>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Waste in Healthcare</a:t>
            </a:r>
            <a:endParaRPr lang="th-TH" altLang="en-US" sz="4000" b="1">
              <a:solidFill>
                <a:schemeClr val="bg1"/>
              </a:solidFill>
              <a:latin typeface="Browallia New" panose="020B0604020202020204" pitchFamily="34" charset="-34"/>
              <a:cs typeface="FreesiaUPC" panose="020B0604020202020204" pitchFamily="34" charset="-34"/>
            </a:endParaRPr>
          </a:p>
        </p:txBody>
      </p:sp>
      <p:sp>
        <p:nvSpPr>
          <p:cNvPr id="16388" name="Text Box 7">
            <a:extLst>
              <a:ext uri="{FF2B5EF4-FFF2-40B4-BE49-F238E27FC236}">
                <a16:creationId xmlns:a16="http://schemas.microsoft.com/office/drawing/2014/main" id="{E064B496-7CB1-4690-83C1-9D360E65904B}"/>
              </a:ext>
            </a:extLst>
          </p:cNvPr>
          <p:cNvSpPr txBox="1">
            <a:spLocks noChangeArrowheads="1"/>
          </p:cNvSpPr>
          <p:nvPr/>
        </p:nvSpPr>
        <p:spPr bwMode="auto">
          <a:xfrm>
            <a:off x="914400" y="1371600"/>
            <a:ext cx="74707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4000" b="1">
                <a:latin typeface="Browallia New" panose="020B0604020202020204" pitchFamily="34" charset="-34"/>
                <a:cs typeface="FreesiaUPC" panose="020B0604020202020204" pitchFamily="34" charset="-34"/>
              </a:rPr>
              <a:t>Defect Rework </a:t>
            </a:r>
            <a:r>
              <a:rPr lang="th-TH" altLang="en-US" sz="4000" b="1">
                <a:latin typeface="Browallia New" panose="020B0604020202020204" pitchFamily="34" charset="-34"/>
                <a:cs typeface="FreesiaUPC" panose="020B0604020202020204" pitchFamily="34" charset="-34"/>
              </a:rPr>
              <a:t>(ทำงานซ้ำเพื่อแก้ไขข้อบกพร่อง)</a:t>
            </a:r>
          </a:p>
        </p:txBody>
      </p:sp>
      <p:sp>
        <p:nvSpPr>
          <p:cNvPr id="16389" name="Text Box 8">
            <a:extLst>
              <a:ext uri="{FF2B5EF4-FFF2-40B4-BE49-F238E27FC236}">
                <a16:creationId xmlns:a16="http://schemas.microsoft.com/office/drawing/2014/main" id="{70862B5A-1B56-4867-9DCB-BA89E761033B}"/>
              </a:ext>
            </a:extLst>
          </p:cNvPr>
          <p:cNvSpPr txBox="1">
            <a:spLocks noChangeArrowheads="1"/>
          </p:cNvSpPr>
          <p:nvPr/>
        </p:nvSpPr>
        <p:spPr bwMode="auto">
          <a:xfrm>
            <a:off x="533400" y="2543175"/>
            <a:ext cx="8156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buFontTx/>
              <a:buChar char="•"/>
            </a:pPr>
            <a:r>
              <a:rPr lang="th-TH" altLang="en-US" sz="3600" b="1">
                <a:solidFill>
                  <a:srgbClr val="3333CC"/>
                </a:solidFill>
                <a:latin typeface="Browallia New" panose="020B0604020202020204" pitchFamily="34" charset="-34"/>
                <a:cs typeface="FreesiaUPC" panose="020B0604020202020204" pitchFamily="34" charset="-34"/>
              </a:rPr>
              <a:t>มีอะไรบ้างที่พบในชีวิตประจำวัน  จะป้องกันได้อย่างไร</a:t>
            </a:r>
          </a:p>
          <a:p>
            <a:pPr eaLnBrk="1" hangingPunct="1">
              <a:buFontTx/>
              <a:buChar char="•"/>
            </a:pPr>
            <a:r>
              <a:rPr lang="en-US" altLang="en-US" sz="3600" b="1">
                <a:solidFill>
                  <a:srgbClr val="3333CC"/>
                </a:solidFill>
                <a:latin typeface="Browallia New" panose="020B0604020202020204" pitchFamily="34" charset="-34"/>
                <a:cs typeface="FreesiaUPC" panose="020B0604020202020204" pitchFamily="34" charset="-34"/>
              </a:rPr>
              <a:t>Incident </a:t>
            </a:r>
            <a:r>
              <a:rPr lang="th-TH" altLang="en-US" sz="3600" b="1">
                <a:solidFill>
                  <a:srgbClr val="3333CC"/>
                </a:solidFill>
                <a:latin typeface="Browallia New" panose="020B0604020202020204" pitchFamily="34" charset="-34"/>
                <a:cs typeface="FreesiaUPC" panose="020B0604020202020204" pitchFamily="34" charset="-34"/>
              </a:rPr>
              <a:t>และภาวะแทรกซ้อนต่างๆ ถือเป็น </a:t>
            </a:r>
            <a:r>
              <a:rPr lang="en-US" altLang="en-US" sz="3600" b="1">
                <a:solidFill>
                  <a:srgbClr val="3333CC"/>
                </a:solidFill>
                <a:latin typeface="Browallia New" panose="020B0604020202020204" pitchFamily="34" charset="-34"/>
                <a:cs typeface="FreesiaUPC" panose="020B0604020202020204" pitchFamily="34" charset="-34"/>
              </a:rPr>
              <a:t>defect </a:t>
            </a:r>
            <a:r>
              <a:rPr lang="th-TH" altLang="en-US" sz="3600" b="1">
                <a:solidFill>
                  <a:srgbClr val="3333CC"/>
                </a:solidFill>
                <a:latin typeface="Browallia New" panose="020B0604020202020204" pitchFamily="34" charset="-34"/>
                <a:cs typeface="FreesiaUPC" panose="020B0604020202020204" pitchFamily="34" charset="-34"/>
              </a:rPr>
              <a:t>หรือไม่</a:t>
            </a:r>
          </a:p>
        </p:txBody>
      </p:sp>
      <p:sp>
        <p:nvSpPr>
          <p:cNvPr id="16390" name="Text Box 9">
            <a:extLst>
              <a:ext uri="{FF2B5EF4-FFF2-40B4-BE49-F238E27FC236}">
                <a16:creationId xmlns:a16="http://schemas.microsoft.com/office/drawing/2014/main" id="{BA363393-CDCF-47CF-8DD8-CDBC1C32DCA7}"/>
              </a:ext>
            </a:extLst>
          </p:cNvPr>
          <p:cNvSpPr txBox="1">
            <a:spLocks noChangeArrowheads="1"/>
          </p:cNvSpPr>
          <p:nvPr/>
        </p:nvSpPr>
        <p:spPr bwMode="auto">
          <a:xfrm>
            <a:off x="2209800" y="5807075"/>
            <a:ext cx="48085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3200" b="1">
                <a:solidFill>
                  <a:srgbClr val="FF0000"/>
                </a:solidFill>
              </a:rPr>
              <a:t>D</a:t>
            </a:r>
            <a:r>
              <a:rPr lang="en-US" altLang="en-US" sz="3200" b="1">
                <a:solidFill>
                  <a:schemeClr val="bg2"/>
                </a:solidFill>
              </a:rPr>
              <a:t>   O   W   N   T   I   M   E</a:t>
            </a:r>
            <a:endParaRPr lang="th-TH" altLang="en-US" sz="3200" b="1">
              <a:solidFill>
                <a:schemeClr val="bg2"/>
              </a:solidFill>
            </a:endParaRPr>
          </a:p>
        </p:txBody>
      </p:sp>
      <p:pic>
        <p:nvPicPr>
          <p:cNvPr id="7" name="~PP3100.WAV">
            <a:hlinkClick r:id="" action="ppaction://media"/>
            <a:extLst>
              <a:ext uri="{FF2B5EF4-FFF2-40B4-BE49-F238E27FC236}">
                <a16:creationId xmlns:a16="http://schemas.microsoft.com/office/drawing/2014/main" id="{C00F346F-8E88-4CC5-86C3-4D169D3DE2FA}"/>
              </a:ext>
            </a:extLst>
          </p:cNvPr>
          <p:cNvPicPr>
            <a:picLocks noRot="1" noChangeAspect="1"/>
          </p:cNvPicPr>
          <p:nvPr>
            <a:wavAudioFile r:embed="rId1" name="~PP3100.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55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a:extLst>
              <a:ext uri="{FF2B5EF4-FFF2-40B4-BE49-F238E27FC236}">
                <a16:creationId xmlns:a16="http://schemas.microsoft.com/office/drawing/2014/main" id="{4790A9DD-CDAE-45E7-A937-3366D3AC3B7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7F29F604-9ACB-4B77-A1D2-E3A3ADA46AAF}" type="slidenum">
              <a:rPr lang="en-US" altLang="en-US" sz="1400"/>
              <a:pPr eaLnBrk="1" hangingPunct="1"/>
              <a:t>13</a:t>
            </a:fld>
            <a:endParaRPr lang="th-TH" altLang="en-US" sz="1400"/>
          </a:p>
        </p:txBody>
      </p:sp>
      <p:sp>
        <p:nvSpPr>
          <p:cNvPr id="17411" name="Text Box 2">
            <a:extLst>
              <a:ext uri="{FF2B5EF4-FFF2-40B4-BE49-F238E27FC236}">
                <a16:creationId xmlns:a16="http://schemas.microsoft.com/office/drawing/2014/main" id="{C05E3528-A206-4B32-9993-49FF24D09824}"/>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Waste in Healthcare</a:t>
            </a:r>
            <a:endParaRPr lang="th-TH" altLang="en-US" sz="4000" b="1">
              <a:solidFill>
                <a:schemeClr val="bg1"/>
              </a:solidFill>
              <a:latin typeface="Browallia New" panose="020B0604020202020204" pitchFamily="34" charset="-34"/>
              <a:cs typeface="FreesiaUPC" panose="020B0604020202020204" pitchFamily="34" charset="-34"/>
            </a:endParaRPr>
          </a:p>
        </p:txBody>
      </p:sp>
      <p:sp>
        <p:nvSpPr>
          <p:cNvPr id="17412" name="Text Box 3">
            <a:extLst>
              <a:ext uri="{FF2B5EF4-FFF2-40B4-BE49-F238E27FC236}">
                <a16:creationId xmlns:a16="http://schemas.microsoft.com/office/drawing/2014/main" id="{FDC5D24E-0724-4798-9CED-74C1FB44E457}"/>
              </a:ext>
            </a:extLst>
          </p:cNvPr>
          <p:cNvSpPr txBox="1">
            <a:spLocks noChangeArrowheads="1"/>
          </p:cNvSpPr>
          <p:nvPr/>
        </p:nvSpPr>
        <p:spPr bwMode="auto">
          <a:xfrm>
            <a:off x="277813" y="1349375"/>
            <a:ext cx="8713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4000" b="1">
                <a:latin typeface="Browallia New" panose="020B0604020202020204" pitchFamily="34" charset="-34"/>
                <a:cs typeface="FreesiaUPC" panose="020B0604020202020204" pitchFamily="34" charset="-34"/>
              </a:rPr>
              <a:t>Overproduction </a:t>
            </a:r>
            <a:r>
              <a:rPr lang="th-TH" altLang="en-US" sz="4000" b="1">
                <a:latin typeface="Browallia New" panose="020B0604020202020204" pitchFamily="34" charset="-34"/>
                <a:cs typeface="FreesiaUPC" panose="020B0604020202020204" pitchFamily="34" charset="-34"/>
              </a:rPr>
              <a:t>(การผลิตหรือให้บริการมากเกินจำเป็น)</a:t>
            </a:r>
            <a:endParaRPr lang="en-US" altLang="en-US" sz="4000" b="1">
              <a:latin typeface="Browallia New" panose="020B0604020202020204" pitchFamily="34" charset="-34"/>
              <a:cs typeface="FreesiaUPC" panose="020B0604020202020204" pitchFamily="34" charset="-34"/>
            </a:endParaRPr>
          </a:p>
        </p:txBody>
      </p:sp>
      <p:sp>
        <p:nvSpPr>
          <p:cNvPr id="17413" name="Text Box 4">
            <a:extLst>
              <a:ext uri="{FF2B5EF4-FFF2-40B4-BE49-F238E27FC236}">
                <a16:creationId xmlns:a16="http://schemas.microsoft.com/office/drawing/2014/main" id="{0C5BDC08-F227-4DB0-8F52-8329F8E6BC78}"/>
              </a:ext>
            </a:extLst>
          </p:cNvPr>
          <p:cNvSpPr txBox="1">
            <a:spLocks noChangeArrowheads="1"/>
          </p:cNvSpPr>
          <p:nvPr/>
        </p:nvSpPr>
        <p:spPr bwMode="auto">
          <a:xfrm>
            <a:off x="609600" y="2589213"/>
            <a:ext cx="80772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buFontTx/>
              <a:buChar char="•"/>
            </a:pPr>
            <a:r>
              <a:rPr lang="th-TH" altLang="en-US" sz="3600" b="1">
                <a:solidFill>
                  <a:srgbClr val="3333CC"/>
                </a:solidFill>
                <a:latin typeface="Browallia New" panose="020B0604020202020204" pitchFamily="34" charset="-34"/>
                <a:cs typeface="FreesiaUPC" panose="020B0604020202020204" pitchFamily="34" charset="-34"/>
              </a:rPr>
              <a:t>มีอะไรบ้างที่เราทำเผื่อ/ขอเผื่อไว้โดยไม่ได้ใช้ประโยชน์</a:t>
            </a:r>
          </a:p>
          <a:p>
            <a:pPr eaLnBrk="1" hangingPunct="1">
              <a:buFontTx/>
              <a:buChar char="•"/>
            </a:pPr>
            <a:r>
              <a:rPr lang="en-US" altLang="en-US" sz="3600" b="1">
                <a:solidFill>
                  <a:srgbClr val="3333CC"/>
                </a:solidFill>
                <a:latin typeface="Browallia New" panose="020B0604020202020204" pitchFamily="34" charset="-34"/>
                <a:cs typeface="FreesiaUPC" panose="020B0604020202020204" pitchFamily="34" charset="-34"/>
              </a:rPr>
              <a:t>Over-investigation </a:t>
            </a:r>
            <a:r>
              <a:rPr lang="th-TH" altLang="en-US" sz="3600" b="1">
                <a:solidFill>
                  <a:srgbClr val="3333CC"/>
                </a:solidFill>
                <a:latin typeface="Browallia New" panose="020B0604020202020204" pitchFamily="34" charset="-34"/>
                <a:cs typeface="FreesiaUPC" panose="020B0604020202020204" pitchFamily="34" charset="-34"/>
              </a:rPr>
              <a:t>และ </a:t>
            </a:r>
            <a:r>
              <a:rPr lang="en-US" altLang="en-US" sz="3600" b="1">
                <a:solidFill>
                  <a:srgbClr val="3333CC"/>
                </a:solidFill>
                <a:latin typeface="Browallia New" panose="020B0604020202020204" pitchFamily="34" charset="-34"/>
                <a:cs typeface="FreesiaUPC" panose="020B0604020202020204" pitchFamily="34" charset="-34"/>
              </a:rPr>
              <a:t>over-treatment </a:t>
            </a:r>
            <a:r>
              <a:rPr lang="th-TH" altLang="en-US" sz="3600" b="1">
                <a:solidFill>
                  <a:srgbClr val="3333CC"/>
                </a:solidFill>
                <a:latin typeface="Browallia New" panose="020B0604020202020204" pitchFamily="34" charset="-34"/>
                <a:cs typeface="FreesiaUPC" panose="020B0604020202020204" pitchFamily="34" charset="-34"/>
              </a:rPr>
              <a:t>ที่พบบ่อยมีอะไร จะลดลงได้อย่างไร</a:t>
            </a:r>
          </a:p>
        </p:txBody>
      </p:sp>
      <p:sp>
        <p:nvSpPr>
          <p:cNvPr id="17414" name="Text Box 5">
            <a:extLst>
              <a:ext uri="{FF2B5EF4-FFF2-40B4-BE49-F238E27FC236}">
                <a16:creationId xmlns:a16="http://schemas.microsoft.com/office/drawing/2014/main" id="{9D7BBB0E-162F-462B-B88C-D3E077A68281}"/>
              </a:ext>
            </a:extLst>
          </p:cNvPr>
          <p:cNvSpPr txBox="1">
            <a:spLocks noChangeArrowheads="1"/>
          </p:cNvSpPr>
          <p:nvPr/>
        </p:nvSpPr>
        <p:spPr bwMode="auto">
          <a:xfrm>
            <a:off x="2209800" y="5807075"/>
            <a:ext cx="48085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3200" b="1">
                <a:solidFill>
                  <a:schemeClr val="bg2"/>
                </a:solidFill>
              </a:rPr>
              <a:t>D   </a:t>
            </a:r>
            <a:r>
              <a:rPr lang="en-US" altLang="en-US" sz="3200" b="1">
                <a:solidFill>
                  <a:srgbClr val="FF0000"/>
                </a:solidFill>
              </a:rPr>
              <a:t>O</a:t>
            </a:r>
            <a:r>
              <a:rPr lang="en-US" altLang="en-US" sz="3200" b="1">
                <a:solidFill>
                  <a:schemeClr val="bg2"/>
                </a:solidFill>
              </a:rPr>
              <a:t>   W   N   T   I   M   E</a:t>
            </a:r>
            <a:endParaRPr lang="th-TH" altLang="en-US" sz="3200" b="1">
              <a:solidFill>
                <a:schemeClr val="bg2"/>
              </a:solidFill>
            </a:endParaRPr>
          </a:p>
        </p:txBody>
      </p:sp>
      <p:pic>
        <p:nvPicPr>
          <p:cNvPr id="7" name="~PP2196.WAV">
            <a:hlinkClick r:id="" action="ppaction://media"/>
            <a:extLst>
              <a:ext uri="{FF2B5EF4-FFF2-40B4-BE49-F238E27FC236}">
                <a16:creationId xmlns:a16="http://schemas.microsoft.com/office/drawing/2014/main" id="{7F46C2EB-D252-4DED-A0BD-D4B6916B2E1C}"/>
              </a:ext>
            </a:extLst>
          </p:cNvPr>
          <p:cNvPicPr>
            <a:picLocks noRot="1" noChangeAspect="1"/>
          </p:cNvPicPr>
          <p:nvPr>
            <a:wavAudioFile r:embed="rId1" name="~PP2196.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231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a:extLst>
              <a:ext uri="{FF2B5EF4-FFF2-40B4-BE49-F238E27FC236}">
                <a16:creationId xmlns:a16="http://schemas.microsoft.com/office/drawing/2014/main" id="{CE3CEA94-4DBC-427F-9EBD-54AC5EE6D96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118AE498-0C87-4DF7-8D2E-61A8007528E3}" type="slidenum">
              <a:rPr lang="en-US" altLang="en-US" sz="1400"/>
              <a:pPr eaLnBrk="1" hangingPunct="1"/>
              <a:t>14</a:t>
            </a:fld>
            <a:endParaRPr lang="th-TH" altLang="en-US" sz="1400"/>
          </a:p>
        </p:txBody>
      </p:sp>
      <p:sp>
        <p:nvSpPr>
          <p:cNvPr id="18435" name="Text Box 2">
            <a:extLst>
              <a:ext uri="{FF2B5EF4-FFF2-40B4-BE49-F238E27FC236}">
                <a16:creationId xmlns:a16="http://schemas.microsoft.com/office/drawing/2014/main" id="{3C864A03-E972-40CF-B150-C5CE6572E759}"/>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Waste in Healthcare</a:t>
            </a:r>
            <a:endParaRPr lang="th-TH" altLang="en-US" sz="4000" b="1">
              <a:solidFill>
                <a:schemeClr val="bg1"/>
              </a:solidFill>
              <a:latin typeface="Browallia New" panose="020B0604020202020204" pitchFamily="34" charset="-34"/>
              <a:cs typeface="FreesiaUPC" panose="020B0604020202020204" pitchFamily="34" charset="-34"/>
            </a:endParaRPr>
          </a:p>
        </p:txBody>
      </p:sp>
      <p:sp>
        <p:nvSpPr>
          <p:cNvPr id="18436" name="Text Box 3">
            <a:extLst>
              <a:ext uri="{FF2B5EF4-FFF2-40B4-BE49-F238E27FC236}">
                <a16:creationId xmlns:a16="http://schemas.microsoft.com/office/drawing/2014/main" id="{FB13FAF1-6C2E-4627-94C9-EF6D3CC855D2}"/>
              </a:ext>
            </a:extLst>
          </p:cNvPr>
          <p:cNvSpPr txBox="1">
            <a:spLocks noChangeArrowheads="1"/>
          </p:cNvSpPr>
          <p:nvPr/>
        </p:nvSpPr>
        <p:spPr bwMode="auto">
          <a:xfrm>
            <a:off x="381000" y="1371600"/>
            <a:ext cx="3448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4000" b="1">
                <a:latin typeface="Browallia New" panose="020B0604020202020204" pitchFamily="34" charset="-34"/>
                <a:cs typeface="FreesiaUPC" panose="020B0604020202020204" pitchFamily="34" charset="-34"/>
              </a:rPr>
              <a:t>Waiting </a:t>
            </a:r>
            <a:r>
              <a:rPr lang="th-TH" altLang="en-US" sz="4000" b="1">
                <a:latin typeface="Browallia New" panose="020B0604020202020204" pitchFamily="34" charset="-34"/>
                <a:cs typeface="FreesiaUPC" panose="020B0604020202020204" pitchFamily="34" charset="-34"/>
              </a:rPr>
              <a:t>(การรอคอย)</a:t>
            </a:r>
          </a:p>
        </p:txBody>
      </p:sp>
      <p:sp>
        <p:nvSpPr>
          <p:cNvPr id="18437" name="Text Box 4">
            <a:extLst>
              <a:ext uri="{FF2B5EF4-FFF2-40B4-BE49-F238E27FC236}">
                <a16:creationId xmlns:a16="http://schemas.microsoft.com/office/drawing/2014/main" id="{658ABB5F-9D30-4D29-84CC-C377E8E946D8}"/>
              </a:ext>
            </a:extLst>
          </p:cNvPr>
          <p:cNvSpPr txBox="1">
            <a:spLocks noChangeArrowheads="1"/>
          </p:cNvSpPr>
          <p:nvPr/>
        </p:nvSpPr>
        <p:spPr bwMode="auto">
          <a:xfrm>
            <a:off x="838200" y="2362200"/>
            <a:ext cx="75438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buFontTx/>
              <a:buChar char="•"/>
            </a:pPr>
            <a:r>
              <a:rPr lang="th-TH" altLang="en-US" sz="3600" b="1">
                <a:solidFill>
                  <a:srgbClr val="3333CC"/>
                </a:solidFill>
                <a:latin typeface="Browallia New" panose="020B0604020202020204" pitchFamily="34" charset="-34"/>
                <a:cs typeface="FreesiaUPC" panose="020B0604020202020204" pitchFamily="34" charset="-34"/>
              </a:rPr>
              <a:t>ผู้รับบริการต้องรอคอยตรงจุดใดบ้าง จะลดระยะเวลารอคอยได้อย่างไร</a:t>
            </a:r>
          </a:p>
          <a:p>
            <a:pPr eaLnBrk="1" hangingPunct="1">
              <a:buFontTx/>
              <a:buChar char="•"/>
            </a:pPr>
            <a:r>
              <a:rPr lang="th-TH" altLang="en-US" sz="3600" b="1">
                <a:solidFill>
                  <a:srgbClr val="3333CC"/>
                </a:solidFill>
                <a:latin typeface="Browallia New" panose="020B0604020202020204" pitchFamily="34" charset="-34"/>
                <a:cs typeface="FreesiaUPC" panose="020B0604020202020204" pitchFamily="34" charset="-34"/>
              </a:rPr>
              <a:t>ผู้ให้บริการเอง ต้องรอคอยในเรื่องใดบ้าง จะลดระยะเวลารอคอยได้อย่างไร (เช่น รอแพทย์ </a:t>
            </a:r>
            <a:r>
              <a:rPr lang="en-US" altLang="en-US" sz="3600" b="1">
                <a:solidFill>
                  <a:srgbClr val="3333CC"/>
                </a:solidFill>
                <a:latin typeface="Browallia New" panose="020B0604020202020204" pitchFamily="34" charset="-34"/>
                <a:cs typeface="FreesiaUPC" panose="020B0604020202020204" pitchFamily="34" charset="-34"/>
              </a:rPr>
              <a:t>round)</a:t>
            </a:r>
            <a:endParaRPr lang="th-TH" altLang="en-US" sz="3600" b="1">
              <a:solidFill>
                <a:srgbClr val="3333CC"/>
              </a:solidFill>
              <a:latin typeface="Browallia New" panose="020B0604020202020204" pitchFamily="34" charset="-34"/>
              <a:cs typeface="FreesiaUPC" panose="020B0604020202020204" pitchFamily="34" charset="-34"/>
            </a:endParaRPr>
          </a:p>
          <a:p>
            <a:pPr eaLnBrk="1" hangingPunct="1">
              <a:buFontTx/>
              <a:buChar char="•"/>
            </a:pPr>
            <a:r>
              <a:rPr lang="th-TH" altLang="en-US" sz="3600" b="1">
                <a:solidFill>
                  <a:srgbClr val="3333CC"/>
                </a:solidFill>
                <a:latin typeface="Browallia New" panose="020B0604020202020204" pitchFamily="34" charset="-34"/>
                <a:cs typeface="FreesiaUPC" panose="020B0604020202020204" pitchFamily="34" charset="-34"/>
              </a:rPr>
              <a:t>การรอคอยระหว่างหน่วยงาน มีอะไรบ้าง</a:t>
            </a:r>
          </a:p>
        </p:txBody>
      </p:sp>
      <p:sp>
        <p:nvSpPr>
          <p:cNvPr id="18438" name="Text Box 5">
            <a:extLst>
              <a:ext uri="{FF2B5EF4-FFF2-40B4-BE49-F238E27FC236}">
                <a16:creationId xmlns:a16="http://schemas.microsoft.com/office/drawing/2014/main" id="{9E1F45B7-D55E-4250-BC44-098D2A9CB70C}"/>
              </a:ext>
            </a:extLst>
          </p:cNvPr>
          <p:cNvSpPr txBox="1">
            <a:spLocks noChangeArrowheads="1"/>
          </p:cNvSpPr>
          <p:nvPr/>
        </p:nvSpPr>
        <p:spPr bwMode="auto">
          <a:xfrm>
            <a:off x="2209800" y="5807075"/>
            <a:ext cx="48085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3200" b="1">
                <a:solidFill>
                  <a:schemeClr val="bg2"/>
                </a:solidFill>
              </a:rPr>
              <a:t>D   O   </a:t>
            </a:r>
            <a:r>
              <a:rPr lang="en-US" altLang="en-US" sz="3200" b="1">
                <a:solidFill>
                  <a:srgbClr val="FF0000"/>
                </a:solidFill>
              </a:rPr>
              <a:t>W</a:t>
            </a:r>
            <a:r>
              <a:rPr lang="en-US" altLang="en-US" sz="3200" b="1">
                <a:solidFill>
                  <a:schemeClr val="bg2"/>
                </a:solidFill>
              </a:rPr>
              <a:t>   N   T   I   M   E</a:t>
            </a:r>
            <a:endParaRPr lang="th-TH" altLang="en-US" sz="3200" b="1">
              <a:solidFill>
                <a:schemeClr val="bg2"/>
              </a:solidFill>
            </a:endParaRPr>
          </a:p>
        </p:txBody>
      </p:sp>
      <p:pic>
        <p:nvPicPr>
          <p:cNvPr id="7" name="~PP3519.WAV">
            <a:hlinkClick r:id="" action="ppaction://media"/>
            <a:extLst>
              <a:ext uri="{FF2B5EF4-FFF2-40B4-BE49-F238E27FC236}">
                <a16:creationId xmlns:a16="http://schemas.microsoft.com/office/drawing/2014/main" id="{89A8931A-23D5-425C-9027-ACC6E5FA7780}"/>
              </a:ext>
            </a:extLst>
          </p:cNvPr>
          <p:cNvPicPr>
            <a:picLocks noRot="1" noChangeAspect="1"/>
          </p:cNvPicPr>
          <p:nvPr>
            <a:wavAudioFile r:embed="rId1" name="~PP3519.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543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a:extLst>
              <a:ext uri="{FF2B5EF4-FFF2-40B4-BE49-F238E27FC236}">
                <a16:creationId xmlns:a16="http://schemas.microsoft.com/office/drawing/2014/main" id="{04BC3668-CC8B-4FEE-87A9-247492BCD6C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6F88F4E4-1A07-4B9B-89FB-AE84E460255B}" type="slidenum">
              <a:rPr lang="en-US" altLang="en-US" sz="1400"/>
              <a:pPr eaLnBrk="1" hangingPunct="1"/>
              <a:t>15</a:t>
            </a:fld>
            <a:endParaRPr lang="th-TH" altLang="en-US" sz="1400"/>
          </a:p>
        </p:txBody>
      </p:sp>
      <p:sp>
        <p:nvSpPr>
          <p:cNvPr id="19459" name="Text Box 2">
            <a:extLst>
              <a:ext uri="{FF2B5EF4-FFF2-40B4-BE49-F238E27FC236}">
                <a16:creationId xmlns:a16="http://schemas.microsoft.com/office/drawing/2014/main" id="{05E8C87D-5CFF-4958-903E-A116B69F6CA6}"/>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Waste in Healthcare</a:t>
            </a:r>
            <a:endParaRPr lang="th-TH" altLang="en-US" sz="4000" b="1">
              <a:solidFill>
                <a:schemeClr val="bg1"/>
              </a:solidFill>
              <a:latin typeface="Browallia New" panose="020B0604020202020204" pitchFamily="34" charset="-34"/>
              <a:cs typeface="FreesiaUPC" panose="020B0604020202020204" pitchFamily="34" charset="-34"/>
            </a:endParaRPr>
          </a:p>
        </p:txBody>
      </p:sp>
      <p:sp>
        <p:nvSpPr>
          <p:cNvPr id="19460" name="Text Box 3">
            <a:extLst>
              <a:ext uri="{FF2B5EF4-FFF2-40B4-BE49-F238E27FC236}">
                <a16:creationId xmlns:a16="http://schemas.microsoft.com/office/drawing/2014/main" id="{40FAD4C8-DA80-4618-9827-DDA1087858BF}"/>
              </a:ext>
            </a:extLst>
          </p:cNvPr>
          <p:cNvSpPr txBox="1">
            <a:spLocks noChangeArrowheads="1"/>
          </p:cNvSpPr>
          <p:nvPr/>
        </p:nvSpPr>
        <p:spPr bwMode="auto">
          <a:xfrm>
            <a:off x="381000" y="1371600"/>
            <a:ext cx="62785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4000" b="1">
                <a:latin typeface="Browallia New" panose="020B0604020202020204" pitchFamily="34" charset="-34"/>
                <a:cs typeface="FreesiaUPC" panose="020B0604020202020204" pitchFamily="34" charset="-34"/>
              </a:rPr>
              <a:t>Not Using Staff Talent </a:t>
            </a:r>
            <a:r>
              <a:rPr lang="th-TH" altLang="en-US" sz="4000" b="1">
                <a:latin typeface="Browallia New" panose="020B0604020202020204" pitchFamily="34" charset="-34"/>
                <a:cs typeface="FreesiaUPC" panose="020B0604020202020204" pitchFamily="34" charset="-34"/>
              </a:rPr>
              <a:t>(ภูมิรู้ที่สูญเปล่า)</a:t>
            </a:r>
          </a:p>
        </p:txBody>
      </p:sp>
      <p:sp>
        <p:nvSpPr>
          <p:cNvPr id="19461" name="Text Box 4">
            <a:extLst>
              <a:ext uri="{FF2B5EF4-FFF2-40B4-BE49-F238E27FC236}">
                <a16:creationId xmlns:a16="http://schemas.microsoft.com/office/drawing/2014/main" id="{8BF236CB-8AB0-458D-9AD4-A306D1812FBD}"/>
              </a:ext>
            </a:extLst>
          </p:cNvPr>
          <p:cNvSpPr txBox="1">
            <a:spLocks noChangeArrowheads="1"/>
          </p:cNvSpPr>
          <p:nvPr/>
        </p:nvSpPr>
        <p:spPr bwMode="auto">
          <a:xfrm>
            <a:off x="685800" y="2222500"/>
            <a:ext cx="7543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buFontTx/>
              <a:buChar char="•"/>
            </a:pPr>
            <a:r>
              <a:rPr lang="th-TH" altLang="en-US" sz="3600" b="1">
                <a:solidFill>
                  <a:srgbClr val="3333CC"/>
                </a:solidFill>
                <a:latin typeface="Browallia New" panose="020B0604020202020204" pitchFamily="34" charset="-34"/>
                <a:cs typeface="FreesiaUPC" panose="020B0604020202020204" pitchFamily="34" charset="-34"/>
              </a:rPr>
              <a:t>มีความรู้/ความคิด ของคนที่อยู่หน้างานใดบ้างที่ยังไม่ถูกนำไปใช้ประโยชน์</a:t>
            </a:r>
          </a:p>
          <a:p>
            <a:pPr eaLnBrk="1" hangingPunct="1">
              <a:buFontTx/>
              <a:buChar char="•"/>
            </a:pPr>
            <a:r>
              <a:rPr lang="th-TH" altLang="en-US" sz="3600" b="1">
                <a:solidFill>
                  <a:srgbClr val="3333CC"/>
                </a:solidFill>
                <a:latin typeface="Browallia New" panose="020B0604020202020204" pitchFamily="34" charset="-34"/>
                <a:cs typeface="FreesiaUPC" panose="020B0604020202020204" pitchFamily="34" charset="-34"/>
              </a:rPr>
              <a:t>จะสร้างกลไก/เวทีอย่างไรให้มีการนำมาใช้ประโยชน์มากขึ้น</a:t>
            </a:r>
            <a:endParaRPr lang="en-US" altLang="en-US" sz="3600" b="1">
              <a:solidFill>
                <a:srgbClr val="3333CC"/>
              </a:solidFill>
              <a:latin typeface="Browallia New" panose="020B0604020202020204" pitchFamily="34" charset="-34"/>
              <a:cs typeface="FreesiaUPC" panose="020B0604020202020204" pitchFamily="34" charset="-34"/>
            </a:endParaRPr>
          </a:p>
          <a:p>
            <a:pPr eaLnBrk="1" hangingPunct="1">
              <a:buFontTx/>
              <a:buChar char="•"/>
            </a:pPr>
            <a:r>
              <a:rPr lang="th-TH" altLang="en-US" sz="3600" b="1">
                <a:solidFill>
                  <a:srgbClr val="3333CC"/>
                </a:solidFill>
                <a:latin typeface="Browallia New" panose="020B0604020202020204" pitchFamily="34" charset="-34"/>
                <a:cs typeface="FreesiaUPC" panose="020B0604020202020204" pitchFamily="34" charset="-34"/>
              </a:rPr>
              <a:t>การมอบหมายงานที่ไม่เหมาะสมกับความสามารถ มีอะไรบ้าง</a:t>
            </a:r>
          </a:p>
        </p:txBody>
      </p:sp>
      <p:sp>
        <p:nvSpPr>
          <p:cNvPr id="19462" name="Text Box 5">
            <a:extLst>
              <a:ext uri="{FF2B5EF4-FFF2-40B4-BE49-F238E27FC236}">
                <a16:creationId xmlns:a16="http://schemas.microsoft.com/office/drawing/2014/main" id="{7268C68B-835F-458B-85B2-7C64E08308E7}"/>
              </a:ext>
            </a:extLst>
          </p:cNvPr>
          <p:cNvSpPr txBox="1">
            <a:spLocks noChangeArrowheads="1"/>
          </p:cNvSpPr>
          <p:nvPr/>
        </p:nvSpPr>
        <p:spPr bwMode="auto">
          <a:xfrm>
            <a:off x="2209800" y="5807075"/>
            <a:ext cx="48085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3200" b="1">
                <a:solidFill>
                  <a:schemeClr val="bg2"/>
                </a:solidFill>
              </a:rPr>
              <a:t>D   O   W   </a:t>
            </a:r>
            <a:r>
              <a:rPr lang="en-US" altLang="en-US" sz="3200" b="1">
                <a:solidFill>
                  <a:srgbClr val="FF0000"/>
                </a:solidFill>
              </a:rPr>
              <a:t>N</a:t>
            </a:r>
            <a:r>
              <a:rPr lang="en-US" altLang="en-US" sz="3200" b="1">
                <a:solidFill>
                  <a:schemeClr val="bg2"/>
                </a:solidFill>
              </a:rPr>
              <a:t>   T   I   M   E</a:t>
            </a:r>
            <a:endParaRPr lang="th-TH" altLang="en-US" sz="3200" b="1">
              <a:solidFill>
                <a:schemeClr val="bg2"/>
              </a:solidFill>
            </a:endParaRPr>
          </a:p>
        </p:txBody>
      </p:sp>
      <p:pic>
        <p:nvPicPr>
          <p:cNvPr id="7" name="~PP1555.WAV">
            <a:hlinkClick r:id="" action="ppaction://media"/>
            <a:extLst>
              <a:ext uri="{FF2B5EF4-FFF2-40B4-BE49-F238E27FC236}">
                <a16:creationId xmlns:a16="http://schemas.microsoft.com/office/drawing/2014/main" id="{7A97DA82-164D-4F50-B40D-550BEE764999}"/>
              </a:ext>
            </a:extLst>
          </p:cNvPr>
          <p:cNvPicPr>
            <a:picLocks noRot="1" noChangeAspect="1"/>
          </p:cNvPicPr>
          <p:nvPr>
            <a:wavAudioFile r:embed="rId1" name="~PP1555.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579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a:extLst>
              <a:ext uri="{FF2B5EF4-FFF2-40B4-BE49-F238E27FC236}">
                <a16:creationId xmlns:a16="http://schemas.microsoft.com/office/drawing/2014/main" id="{88270ED0-DA69-4899-AFF6-BBB844E4DD3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D81B58A3-736D-4834-B3B8-FF61D2714ECC}" type="slidenum">
              <a:rPr lang="en-US" altLang="en-US" sz="1400"/>
              <a:pPr eaLnBrk="1" hangingPunct="1"/>
              <a:t>16</a:t>
            </a:fld>
            <a:endParaRPr lang="th-TH" altLang="en-US" sz="1400"/>
          </a:p>
        </p:txBody>
      </p:sp>
      <p:sp>
        <p:nvSpPr>
          <p:cNvPr id="20483" name="Text Box 2">
            <a:extLst>
              <a:ext uri="{FF2B5EF4-FFF2-40B4-BE49-F238E27FC236}">
                <a16:creationId xmlns:a16="http://schemas.microsoft.com/office/drawing/2014/main" id="{C03B41F5-2FF6-47BA-B548-B9796F27671D}"/>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Waste in Healthcare</a:t>
            </a:r>
            <a:endParaRPr lang="th-TH" altLang="en-US" sz="4000" b="1">
              <a:solidFill>
                <a:schemeClr val="bg1"/>
              </a:solidFill>
              <a:latin typeface="Browallia New" panose="020B0604020202020204" pitchFamily="34" charset="-34"/>
              <a:cs typeface="FreesiaUPC" panose="020B0604020202020204" pitchFamily="34" charset="-34"/>
            </a:endParaRPr>
          </a:p>
        </p:txBody>
      </p:sp>
      <p:sp>
        <p:nvSpPr>
          <p:cNvPr id="20484" name="Text Box 3">
            <a:extLst>
              <a:ext uri="{FF2B5EF4-FFF2-40B4-BE49-F238E27FC236}">
                <a16:creationId xmlns:a16="http://schemas.microsoft.com/office/drawing/2014/main" id="{CD0F5FA3-DD82-424B-81E5-08892DE6542A}"/>
              </a:ext>
            </a:extLst>
          </p:cNvPr>
          <p:cNvSpPr txBox="1">
            <a:spLocks noChangeArrowheads="1"/>
          </p:cNvSpPr>
          <p:nvPr/>
        </p:nvSpPr>
        <p:spPr bwMode="auto">
          <a:xfrm>
            <a:off x="381000" y="1371600"/>
            <a:ext cx="7667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4000" b="1">
                <a:latin typeface="Browallia New" panose="020B0604020202020204" pitchFamily="34" charset="-34"/>
                <a:cs typeface="FreesiaUPC" panose="020B0604020202020204" pitchFamily="34" charset="-34"/>
              </a:rPr>
              <a:t>Transportation </a:t>
            </a:r>
            <a:r>
              <a:rPr lang="th-TH" altLang="en-US" sz="4000" b="1">
                <a:latin typeface="Browallia New" panose="020B0604020202020204" pitchFamily="34" charset="-34"/>
                <a:cs typeface="FreesiaUPC" panose="020B0604020202020204" pitchFamily="34" charset="-34"/>
              </a:rPr>
              <a:t>(การเดินทางและการเคลื่อนย้าย)</a:t>
            </a:r>
          </a:p>
        </p:txBody>
      </p:sp>
      <p:sp>
        <p:nvSpPr>
          <p:cNvPr id="20485" name="Text Box 4">
            <a:extLst>
              <a:ext uri="{FF2B5EF4-FFF2-40B4-BE49-F238E27FC236}">
                <a16:creationId xmlns:a16="http://schemas.microsoft.com/office/drawing/2014/main" id="{27164DD8-1DAA-4663-816D-1F37DF2FBAEF}"/>
              </a:ext>
            </a:extLst>
          </p:cNvPr>
          <p:cNvSpPr txBox="1">
            <a:spLocks noChangeArrowheads="1"/>
          </p:cNvSpPr>
          <p:nvPr/>
        </p:nvSpPr>
        <p:spPr bwMode="auto">
          <a:xfrm>
            <a:off x="838200" y="2362200"/>
            <a:ext cx="75438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buFontTx/>
              <a:buChar char="•"/>
            </a:pPr>
            <a:r>
              <a:rPr lang="th-TH" altLang="en-US" sz="3600" b="1">
                <a:solidFill>
                  <a:srgbClr val="3333CC"/>
                </a:solidFill>
                <a:latin typeface="Browallia New" panose="020B0604020202020204" pitchFamily="34" charset="-34"/>
                <a:cs typeface="FreesiaUPC" panose="020B0604020202020204" pitchFamily="34" charset="-34"/>
              </a:rPr>
              <a:t>มีการนำผู้ป่วยเคลื่อนย้ายไปในจุดต่างๆ โดยไม่จำเป็นในเรื่องใดบ้าง จะลดการเดินทางดังกล่าวได้อย่างไร</a:t>
            </a:r>
          </a:p>
          <a:p>
            <a:pPr eaLnBrk="1" hangingPunct="1">
              <a:buFontTx/>
              <a:buChar char="•"/>
            </a:pPr>
            <a:r>
              <a:rPr lang="th-TH" altLang="en-US" sz="3600" b="1">
                <a:solidFill>
                  <a:srgbClr val="3333CC"/>
                </a:solidFill>
                <a:latin typeface="Browallia New" panose="020B0604020202020204" pitchFamily="34" charset="-34"/>
                <a:cs typeface="FreesiaUPC" panose="020B0604020202020204" pitchFamily="34" charset="-34"/>
              </a:rPr>
              <a:t>ผู้ป่วยและครอบครัวต้องเดินทางเพื่อไปรับบริการไกลกว่าที่ควรในเรื่องใดบ้าง จะลดได้อย่างไร</a:t>
            </a:r>
          </a:p>
        </p:txBody>
      </p:sp>
      <p:sp>
        <p:nvSpPr>
          <p:cNvPr id="20486" name="Text Box 5">
            <a:extLst>
              <a:ext uri="{FF2B5EF4-FFF2-40B4-BE49-F238E27FC236}">
                <a16:creationId xmlns:a16="http://schemas.microsoft.com/office/drawing/2014/main" id="{4DBCE75C-CD8C-465B-BFDD-C8FF4BCFF218}"/>
              </a:ext>
            </a:extLst>
          </p:cNvPr>
          <p:cNvSpPr txBox="1">
            <a:spLocks noChangeArrowheads="1"/>
          </p:cNvSpPr>
          <p:nvPr/>
        </p:nvSpPr>
        <p:spPr bwMode="auto">
          <a:xfrm>
            <a:off x="2209800" y="5807075"/>
            <a:ext cx="48085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3200" b="1">
                <a:solidFill>
                  <a:schemeClr val="bg2"/>
                </a:solidFill>
              </a:rPr>
              <a:t>D   O   W   N   </a:t>
            </a:r>
            <a:r>
              <a:rPr lang="en-US" altLang="en-US" sz="3200" b="1">
                <a:solidFill>
                  <a:srgbClr val="FF0000"/>
                </a:solidFill>
              </a:rPr>
              <a:t>T</a:t>
            </a:r>
            <a:r>
              <a:rPr lang="en-US" altLang="en-US" sz="3200" b="1">
                <a:solidFill>
                  <a:schemeClr val="bg2"/>
                </a:solidFill>
              </a:rPr>
              <a:t>   I   M   E</a:t>
            </a:r>
            <a:endParaRPr lang="th-TH" altLang="en-US" sz="3200" b="1">
              <a:solidFill>
                <a:schemeClr val="bg2"/>
              </a:solidFill>
            </a:endParaRPr>
          </a:p>
        </p:txBody>
      </p:sp>
      <p:pic>
        <p:nvPicPr>
          <p:cNvPr id="7" name="~PP918.WAV">
            <a:hlinkClick r:id="" action="ppaction://media"/>
            <a:extLst>
              <a:ext uri="{FF2B5EF4-FFF2-40B4-BE49-F238E27FC236}">
                <a16:creationId xmlns:a16="http://schemas.microsoft.com/office/drawing/2014/main" id="{4BA506AF-E1E8-4B74-B3AF-AED2F466685E}"/>
              </a:ext>
            </a:extLst>
          </p:cNvPr>
          <p:cNvPicPr>
            <a:picLocks noRot="1" noChangeAspect="1"/>
          </p:cNvPicPr>
          <p:nvPr>
            <a:wavAudioFile r:embed="rId1" name="~PP918.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71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a:extLst>
              <a:ext uri="{FF2B5EF4-FFF2-40B4-BE49-F238E27FC236}">
                <a16:creationId xmlns:a16="http://schemas.microsoft.com/office/drawing/2014/main" id="{5CDA5FE7-F663-4058-8217-3AB1D77E17F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96209F56-5390-4118-A989-4ECE5A9C2443}" type="slidenum">
              <a:rPr lang="en-US" altLang="en-US" sz="1400"/>
              <a:pPr eaLnBrk="1" hangingPunct="1"/>
              <a:t>17</a:t>
            </a:fld>
            <a:endParaRPr lang="th-TH" altLang="en-US" sz="1400"/>
          </a:p>
        </p:txBody>
      </p:sp>
      <p:sp>
        <p:nvSpPr>
          <p:cNvPr id="21507" name="Text Box 2">
            <a:extLst>
              <a:ext uri="{FF2B5EF4-FFF2-40B4-BE49-F238E27FC236}">
                <a16:creationId xmlns:a16="http://schemas.microsoft.com/office/drawing/2014/main" id="{27EC4117-119C-4B1C-9571-3A16BBE35A83}"/>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Waste in Healthcare</a:t>
            </a:r>
            <a:endParaRPr lang="th-TH" altLang="en-US" sz="4000" b="1">
              <a:solidFill>
                <a:schemeClr val="bg1"/>
              </a:solidFill>
              <a:latin typeface="Browallia New" panose="020B0604020202020204" pitchFamily="34" charset="-34"/>
              <a:cs typeface="FreesiaUPC" panose="020B0604020202020204" pitchFamily="34" charset="-34"/>
            </a:endParaRPr>
          </a:p>
        </p:txBody>
      </p:sp>
      <p:sp>
        <p:nvSpPr>
          <p:cNvPr id="21508" name="Text Box 3">
            <a:extLst>
              <a:ext uri="{FF2B5EF4-FFF2-40B4-BE49-F238E27FC236}">
                <a16:creationId xmlns:a16="http://schemas.microsoft.com/office/drawing/2014/main" id="{017AF5B6-4B3C-4DA9-AB74-135BC8864AE8}"/>
              </a:ext>
            </a:extLst>
          </p:cNvPr>
          <p:cNvSpPr txBox="1">
            <a:spLocks noChangeArrowheads="1"/>
          </p:cNvSpPr>
          <p:nvPr/>
        </p:nvSpPr>
        <p:spPr bwMode="auto">
          <a:xfrm>
            <a:off x="381000" y="1219200"/>
            <a:ext cx="37893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4000" b="1">
                <a:latin typeface="Browallia New" panose="020B0604020202020204" pitchFamily="34" charset="-34"/>
                <a:cs typeface="FreesiaUPC" panose="020B0604020202020204" pitchFamily="34" charset="-34"/>
              </a:rPr>
              <a:t>Inventory </a:t>
            </a:r>
            <a:r>
              <a:rPr lang="th-TH" altLang="en-US" sz="4000" b="1">
                <a:latin typeface="Browallia New" panose="020B0604020202020204" pitchFamily="34" charset="-34"/>
                <a:cs typeface="FreesiaUPC" panose="020B0604020202020204" pitchFamily="34" charset="-34"/>
              </a:rPr>
              <a:t>(วัสดุคงคลัง)</a:t>
            </a:r>
          </a:p>
        </p:txBody>
      </p:sp>
      <p:sp>
        <p:nvSpPr>
          <p:cNvPr id="21509" name="Text Box 4">
            <a:extLst>
              <a:ext uri="{FF2B5EF4-FFF2-40B4-BE49-F238E27FC236}">
                <a16:creationId xmlns:a16="http://schemas.microsoft.com/office/drawing/2014/main" id="{37C52F81-FFBF-44BB-A8BF-732269BEC049}"/>
              </a:ext>
            </a:extLst>
          </p:cNvPr>
          <p:cNvSpPr txBox="1">
            <a:spLocks noChangeArrowheads="1"/>
          </p:cNvSpPr>
          <p:nvPr/>
        </p:nvSpPr>
        <p:spPr bwMode="auto">
          <a:xfrm>
            <a:off x="838200" y="1981200"/>
            <a:ext cx="7543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buFontTx/>
              <a:buChar char="•"/>
            </a:pPr>
            <a:r>
              <a:rPr lang="th-TH" altLang="en-US" sz="3600" b="1">
                <a:solidFill>
                  <a:srgbClr val="3333CC"/>
                </a:solidFill>
                <a:latin typeface="Browallia New" panose="020B0604020202020204" pitchFamily="34" charset="-34"/>
                <a:cs typeface="FreesiaUPC" panose="020B0604020202020204" pitchFamily="34" charset="-34"/>
              </a:rPr>
              <a:t>มีการเก็บสำรองวัสดุคงคลังไว้ที่ใดบ้าง ระดับการเก็บสำรองมากเพียงใด จะลดให้เหลือน้อยที่สุดโดยไม่มีปัญหาความขาดแคลนได้อย่างไร</a:t>
            </a:r>
          </a:p>
          <a:p>
            <a:pPr eaLnBrk="1" hangingPunct="1">
              <a:buFontTx/>
              <a:buChar char="•"/>
            </a:pPr>
            <a:r>
              <a:rPr lang="th-TH" altLang="en-US" sz="3600" b="1">
                <a:solidFill>
                  <a:srgbClr val="3333CC"/>
                </a:solidFill>
                <a:latin typeface="Browallia New" panose="020B0604020202020204" pitchFamily="34" charset="-34"/>
                <a:cs typeface="FreesiaUPC" panose="020B0604020202020204" pitchFamily="34" charset="-34"/>
              </a:rPr>
              <a:t>มีการกระจายการเก็บสำรองวัสดุและเครื่องมือไว้ที่ใดบ้าง จำเป็นหรือไม่ที่ต้องกระจายแหล่งเก็บ สามารถรวมศูนย์และเพิ่มประสิทธิภาพการบริหารจัดการได้หรือไม่</a:t>
            </a:r>
          </a:p>
        </p:txBody>
      </p:sp>
      <p:sp>
        <p:nvSpPr>
          <p:cNvPr id="21510" name="Text Box 5">
            <a:extLst>
              <a:ext uri="{FF2B5EF4-FFF2-40B4-BE49-F238E27FC236}">
                <a16:creationId xmlns:a16="http://schemas.microsoft.com/office/drawing/2014/main" id="{0E64447E-DB5C-4CDB-9AF7-95315F54CF35}"/>
              </a:ext>
            </a:extLst>
          </p:cNvPr>
          <p:cNvSpPr txBox="1">
            <a:spLocks noChangeArrowheads="1"/>
          </p:cNvSpPr>
          <p:nvPr/>
        </p:nvSpPr>
        <p:spPr bwMode="auto">
          <a:xfrm>
            <a:off x="2209800" y="5807075"/>
            <a:ext cx="48085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3200" b="1">
                <a:solidFill>
                  <a:schemeClr val="bg2"/>
                </a:solidFill>
              </a:rPr>
              <a:t>D   O   W   N   T   </a:t>
            </a:r>
            <a:r>
              <a:rPr lang="en-US" altLang="en-US" sz="3200" b="1">
                <a:solidFill>
                  <a:srgbClr val="FF0000"/>
                </a:solidFill>
              </a:rPr>
              <a:t>I</a:t>
            </a:r>
            <a:r>
              <a:rPr lang="en-US" altLang="en-US" sz="3200" b="1">
                <a:solidFill>
                  <a:schemeClr val="bg2"/>
                </a:solidFill>
              </a:rPr>
              <a:t>   M   E</a:t>
            </a:r>
            <a:endParaRPr lang="th-TH" altLang="en-US" sz="3200" b="1">
              <a:solidFill>
                <a:schemeClr val="bg2"/>
              </a:solidFill>
            </a:endParaRPr>
          </a:p>
        </p:txBody>
      </p:sp>
      <p:pic>
        <p:nvPicPr>
          <p:cNvPr id="7" name="~PP2548.WAV">
            <a:hlinkClick r:id="" action="ppaction://media"/>
            <a:extLst>
              <a:ext uri="{FF2B5EF4-FFF2-40B4-BE49-F238E27FC236}">
                <a16:creationId xmlns:a16="http://schemas.microsoft.com/office/drawing/2014/main" id="{76BFE3AB-56A6-407D-96DD-05C6B577007D}"/>
              </a:ext>
            </a:extLst>
          </p:cNvPr>
          <p:cNvPicPr>
            <a:picLocks noRot="1" noChangeAspect="1"/>
          </p:cNvPicPr>
          <p:nvPr>
            <a:wavAudioFile r:embed="rId1" name="~PP2548.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201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a:extLst>
              <a:ext uri="{FF2B5EF4-FFF2-40B4-BE49-F238E27FC236}">
                <a16:creationId xmlns:a16="http://schemas.microsoft.com/office/drawing/2014/main" id="{1C4DC72C-1748-43AA-9948-AE5B623DF64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6F7A9487-3B8B-43AA-B2B6-A01CB790D787}" type="slidenum">
              <a:rPr lang="en-US" altLang="en-US" sz="1400"/>
              <a:pPr eaLnBrk="1" hangingPunct="1"/>
              <a:t>18</a:t>
            </a:fld>
            <a:endParaRPr lang="th-TH" altLang="en-US" sz="1400"/>
          </a:p>
        </p:txBody>
      </p:sp>
      <p:sp>
        <p:nvSpPr>
          <p:cNvPr id="22531" name="Text Box 2">
            <a:extLst>
              <a:ext uri="{FF2B5EF4-FFF2-40B4-BE49-F238E27FC236}">
                <a16:creationId xmlns:a16="http://schemas.microsoft.com/office/drawing/2014/main" id="{63EFF0F0-EB48-478D-A046-E1F41B6738DA}"/>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Waste in Healthcare</a:t>
            </a:r>
            <a:endParaRPr lang="th-TH" altLang="en-US" sz="4000" b="1">
              <a:solidFill>
                <a:schemeClr val="bg1"/>
              </a:solidFill>
              <a:latin typeface="Browallia New" panose="020B0604020202020204" pitchFamily="34" charset="-34"/>
              <a:cs typeface="FreesiaUPC" panose="020B0604020202020204" pitchFamily="34" charset="-34"/>
            </a:endParaRPr>
          </a:p>
        </p:txBody>
      </p:sp>
      <p:sp>
        <p:nvSpPr>
          <p:cNvPr id="22532" name="Text Box 3">
            <a:extLst>
              <a:ext uri="{FF2B5EF4-FFF2-40B4-BE49-F238E27FC236}">
                <a16:creationId xmlns:a16="http://schemas.microsoft.com/office/drawing/2014/main" id="{9AD57FA0-7BD8-405C-9A31-12D40482DD06}"/>
              </a:ext>
            </a:extLst>
          </p:cNvPr>
          <p:cNvSpPr txBox="1">
            <a:spLocks noChangeArrowheads="1"/>
          </p:cNvSpPr>
          <p:nvPr/>
        </p:nvSpPr>
        <p:spPr bwMode="auto">
          <a:xfrm>
            <a:off x="381000" y="1219200"/>
            <a:ext cx="3581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4000" b="1">
                <a:latin typeface="Browallia New" panose="020B0604020202020204" pitchFamily="34" charset="-34"/>
                <a:cs typeface="FreesiaUPC" panose="020B0604020202020204" pitchFamily="34" charset="-34"/>
              </a:rPr>
              <a:t>Motion </a:t>
            </a:r>
            <a:r>
              <a:rPr lang="th-TH" altLang="en-US" sz="4000" b="1">
                <a:latin typeface="Browallia New" panose="020B0604020202020204" pitchFamily="34" charset="-34"/>
                <a:cs typeface="FreesiaUPC" panose="020B0604020202020204" pitchFamily="34" charset="-34"/>
              </a:rPr>
              <a:t>(การเคลื่อนที่)</a:t>
            </a:r>
          </a:p>
        </p:txBody>
      </p:sp>
      <p:sp>
        <p:nvSpPr>
          <p:cNvPr id="22533" name="Text Box 4">
            <a:extLst>
              <a:ext uri="{FF2B5EF4-FFF2-40B4-BE49-F238E27FC236}">
                <a16:creationId xmlns:a16="http://schemas.microsoft.com/office/drawing/2014/main" id="{6BF14DBD-9E7C-435B-A167-FA59AE5F0577}"/>
              </a:ext>
            </a:extLst>
          </p:cNvPr>
          <p:cNvSpPr txBox="1">
            <a:spLocks noChangeArrowheads="1"/>
          </p:cNvSpPr>
          <p:nvPr/>
        </p:nvSpPr>
        <p:spPr bwMode="auto">
          <a:xfrm>
            <a:off x="762000" y="1905000"/>
            <a:ext cx="7543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buFontTx/>
              <a:buChar char="•"/>
            </a:pPr>
            <a:r>
              <a:rPr lang="th-TH" altLang="en-US" sz="3600" b="1">
                <a:solidFill>
                  <a:srgbClr val="3333CC"/>
                </a:solidFill>
                <a:latin typeface="Browallia New" panose="020B0604020202020204" pitchFamily="34" charset="-34"/>
                <a:cs typeface="FreesiaUPC" panose="020B0604020202020204" pitchFamily="34" charset="-34"/>
              </a:rPr>
              <a:t>มีการเคลื่อนที่หรือเคลื่อนไหวของเจ้าหน้าที่โดยไม่จำเป็นอย่างไร  </a:t>
            </a:r>
          </a:p>
          <a:p>
            <a:pPr eaLnBrk="1" hangingPunct="1">
              <a:buFontTx/>
              <a:buChar char="•"/>
            </a:pPr>
            <a:r>
              <a:rPr lang="th-TH" altLang="en-US" sz="3600" b="1">
                <a:solidFill>
                  <a:srgbClr val="3333CC"/>
                </a:solidFill>
                <a:latin typeface="Browallia New" panose="020B0604020202020204" pitchFamily="34" charset="-34"/>
                <a:cs typeface="FreesiaUPC" panose="020B0604020202020204" pitchFamily="34" charset="-34"/>
              </a:rPr>
              <a:t>การจัดวางตำแหน่งของวัสดุและเครื่องมือที่ต้องใช้ในการทำงานช่วยลดหรือทำให้ต้องเพิ่มการเคลื่อนที่ของเจ้าหน้าที่</a:t>
            </a:r>
          </a:p>
          <a:p>
            <a:pPr eaLnBrk="1" hangingPunct="1">
              <a:buFontTx/>
              <a:buChar char="•"/>
            </a:pPr>
            <a:r>
              <a:rPr lang="th-TH" altLang="en-US" sz="3600" b="1">
                <a:solidFill>
                  <a:srgbClr val="3333CC"/>
                </a:solidFill>
                <a:latin typeface="Browallia New" panose="020B0604020202020204" pitchFamily="34" charset="-34"/>
                <a:cs typeface="FreesiaUPC" panose="020B0604020202020204" pitchFamily="34" charset="-34"/>
              </a:rPr>
              <a:t>จะออกแบบระบบงานอย่างไรเพื่อลดการที่ต้องเดินไปมาโดยไม่เกิดประโยชน์</a:t>
            </a:r>
          </a:p>
        </p:txBody>
      </p:sp>
      <p:sp>
        <p:nvSpPr>
          <p:cNvPr id="22534" name="Text Box 5">
            <a:extLst>
              <a:ext uri="{FF2B5EF4-FFF2-40B4-BE49-F238E27FC236}">
                <a16:creationId xmlns:a16="http://schemas.microsoft.com/office/drawing/2014/main" id="{8F9CF457-01CD-4CF3-ADB9-653D4505D1BD}"/>
              </a:ext>
            </a:extLst>
          </p:cNvPr>
          <p:cNvSpPr txBox="1">
            <a:spLocks noChangeArrowheads="1"/>
          </p:cNvSpPr>
          <p:nvPr/>
        </p:nvSpPr>
        <p:spPr bwMode="auto">
          <a:xfrm>
            <a:off x="2209800" y="5807075"/>
            <a:ext cx="48085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3200" b="1">
                <a:solidFill>
                  <a:schemeClr val="bg2"/>
                </a:solidFill>
              </a:rPr>
              <a:t>D   O   W   N   T   I   </a:t>
            </a:r>
            <a:r>
              <a:rPr lang="en-US" altLang="en-US" sz="3200" b="1">
                <a:solidFill>
                  <a:srgbClr val="FF0000"/>
                </a:solidFill>
              </a:rPr>
              <a:t>M</a:t>
            </a:r>
            <a:r>
              <a:rPr lang="en-US" altLang="en-US" sz="3200" b="1">
                <a:solidFill>
                  <a:schemeClr val="bg2"/>
                </a:solidFill>
              </a:rPr>
              <a:t>   E</a:t>
            </a:r>
            <a:endParaRPr lang="th-TH" altLang="en-US" sz="3200" b="1">
              <a:solidFill>
                <a:schemeClr val="bg2"/>
              </a:solidFill>
            </a:endParaRPr>
          </a:p>
        </p:txBody>
      </p:sp>
      <p:pic>
        <p:nvPicPr>
          <p:cNvPr id="7" name="~PP1284.WAV">
            <a:hlinkClick r:id="" action="ppaction://media"/>
            <a:extLst>
              <a:ext uri="{FF2B5EF4-FFF2-40B4-BE49-F238E27FC236}">
                <a16:creationId xmlns:a16="http://schemas.microsoft.com/office/drawing/2014/main" id="{148CCE40-9F68-44EC-A370-E212DD20E589}"/>
              </a:ext>
            </a:extLst>
          </p:cNvPr>
          <p:cNvPicPr>
            <a:picLocks noRot="1" noChangeAspect="1"/>
          </p:cNvPicPr>
          <p:nvPr>
            <a:wavAudioFile r:embed="rId1" name="~PP1284.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189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a:extLst>
              <a:ext uri="{FF2B5EF4-FFF2-40B4-BE49-F238E27FC236}">
                <a16:creationId xmlns:a16="http://schemas.microsoft.com/office/drawing/2014/main" id="{6E5E8241-9EA0-441E-97BA-97AF3747848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561C19C8-3A85-4054-89FE-27D2F96D37B6}" type="slidenum">
              <a:rPr lang="en-US" altLang="en-US" sz="1400"/>
              <a:pPr eaLnBrk="1" hangingPunct="1"/>
              <a:t>19</a:t>
            </a:fld>
            <a:endParaRPr lang="th-TH" altLang="en-US" sz="1400"/>
          </a:p>
        </p:txBody>
      </p:sp>
      <p:sp>
        <p:nvSpPr>
          <p:cNvPr id="23555" name="Text Box 2">
            <a:extLst>
              <a:ext uri="{FF2B5EF4-FFF2-40B4-BE49-F238E27FC236}">
                <a16:creationId xmlns:a16="http://schemas.microsoft.com/office/drawing/2014/main" id="{5D1F0E7B-0209-4F21-ABB6-D6DBB3C0E941}"/>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Waste in Healthcare</a:t>
            </a:r>
            <a:endParaRPr lang="th-TH" altLang="en-US" sz="4000" b="1">
              <a:solidFill>
                <a:schemeClr val="bg1"/>
              </a:solidFill>
              <a:latin typeface="Browallia New" panose="020B0604020202020204" pitchFamily="34" charset="-34"/>
              <a:cs typeface="FreesiaUPC" panose="020B0604020202020204" pitchFamily="34" charset="-34"/>
            </a:endParaRPr>
          </a:p>
        </p:txBody>
      </p:sp>
      <p:sp>
        <p:nvSpPr>
          <p:cNvPr id="23556" name="Text Box 3">
            <a:extLst>
              <a:ext uri="{FF2B5EF4-FFF2-40B4-BE49-F238E27FC236}">
                <a16:creationId xmlns:a16="http://schemas.microsoft.com/office/drawing/2014/main" id="{E327D694-116D-4553-9B94-2364DF998829}"/>
              </a:ext>
            </a:extLst>
          </p:cNvPr>
          <p:cNvSpPr txBox="1">
            <a:spLocks noChangeArrowheads="1"/>
          </p:cNvSpPr>
          <p:nvPr/>
        </p:nvSpPr>
        <p:spPr bwMode="auto">
          <a:xfrm>
            <a:off x="381000" y="1371600"/>
            <a:ext cx="76723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4000" b="1">
                <a:latin typeface="Browallia New" panose="020B0604020202020204" pitchFamily="34" charset="-34"/>
                <a:cs typeface="FreesiaUPC" panose="020B0604020202020204" pitchFamily="34" charset="-34"/>
              </a:rPr>
              <a:t>Excessive Processing </a:t>
            </a:r>
            <a:r>
              <a:rPr lang="th-TH" altLang="en-US" sz="4000" b="1">
                <a:latin typeface="Browallia New" panose="020B0604020202020204" pitchFamily="34" charset="-34"/>
                <a:cs typeface="FreesiaUPC" panose="020B0604020202020204" pitchFamily="34" charset="-34"/>
              </a:rPr>
              <a:t>(ขั้นตอนที่มากเกินจำเป็น)</a:t>
            </a:r>
          </a:p>
        </p:txBody>
      </p:sp>
      <p:sp>
        <p:nvSpPr>
          <p:cNvPr id="23557" name="Text Box 4">
            <a:extLst>
              <a:ext uri="{FF2B5EF4-FFF2-40B4-BE49-F238E27FC236}">
                <a16:creationId xmlns:a16="http://schemas.microsoft.com/office/drawing/2014/main" id="{FBF0008A-C30F-4EC2-AE55-EC14A51045B1}"/>
              </a:ext>
            </a:extLst>
          </p:cNvPr>
          <p:cNvSpPr txBox="1">
            <a:spLocks noChangeArrowheads="1"/>
          </p:cNvSpPr>
          <p:nvPr/>
        </p:nvSpPr>
        <p:spPr bwMode="auto">
          <a:xfrm>
            <a:off x="838200" y="2438400"/>
            <a:ext cx="75438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buFontTx/>
              <a:buChar char="•"/>
            </a:pPr>
            <a:r>
              <a:rPr lang="th-TH" altLang="en-US" sz="3600" b="1">
                <a:solidFill>
                  <a:srgbClr val="3333CC"/>
                </a:solidFill>
                <a:latin typeface="Browallia New" panose="020B0604020202020204" pitchFamily="34" charset="-34"/>
                <a:cs typeface="FreesiaUPC" panose="020B0604020202020204" pitchFamily="34" charset="-34"/>
              </a:rPr>
              <a:t>มีขั้นตอนใดบ้างที่มีคุณค่าน้อย และสามารถขจัดออกจากระบบงานได้</a:t>
            </a:r>
          </a:p>
          <a:p>
            <a:pPr eaLnBrk="1" hangingPunct="1">
              <a:buFontTx/>
              <a:buChar char="•"/>
            </a:pPr>
            <a:r>
              <a:rPr lang="th-TH" altLang="en-US" sz="3600" b="1">
                <a:solidFill>
                  <a:srgbClr val="3333CC"/>
                </a:solidFill>
                <a:latin typeface="Browallia New" panose="020B0604020202020204" pitchFamily="34" charset="-34"/>
                <a:cs typeface="FreesiaUPC" panose="020B0604020202020204" pitchFamily="34" charset="-34"/>
              </a:rPr>
              <a:t>ทำอย่างไรทีมงานจะสามารถลดขั้นตอนที่ไม่จำเป็นเหล่านั้นลงได้</a:t>
            </a:r>
          </a:p>
        </p:txBody>
      </p:sp>
      <p:sp>
        <p:nvSpPr>
          <p:cNvPr id="23558" name="Text Box 5">
            <a:extLst>
              <a:ext uri="{FF2B5EF4-FFF2-40B4-BE49-F238E27FC236}">
                <a16:creationId xmlns:a16="http://schemas.microsoft.com/office/drawing/2014/main" id="{BDA1D1C7-B2E6-48D4-B681-D868DB25A11E}"/>
              </a:ext>
            </a:extLst>
          </p:cNvPr>
          <p:cNvSpPr txBox="1">
            <a:spLocks noChangeArrowheads="1"/>
          </p:cNvSpPr>
          <p:nvPr/>
        </p:nvSpPr>
        <p:spPr bwMode="auto">
          <a:xfrm>
            <a:off x="2209800" y="5807075"/>
            <a:ext cx="48085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3200" b="1">
                <a:solidFill>
                  <a:schemeClr val="bg2"/>
                </a:solidFill>
              </a:rPr>
              <a:t>D   O   W   N   T   I   M   </a:t>
            </a:r>
            <a:r>
              <a:rPr lang="en-US" altLang="en-US" sz="3200" b="1">
                <a:solidFill>
                  <a:srgbClr val="FF0000"/>
                </a:solidFill>
              </a:rPr>
              <a:t>E</a:t>
            </a:r>
            <a:endParaRPr lang="th-TH" altLang="en-US" sz="3200" b="1">
              <a:solidFill>
                <a:srgbClr val="FF0000"/>
              </a:solidFill>
            </a:endParaRPr>
          </a:p>
        </p:txBody>
      </p:sp>
      <p:pic>
        <p:nvPicPr>
          <p:cNvPr id="7" name="~PP2197.WAV">
            <a:hlinkClick r:id="" action="ppaction://media"/>
            <a:extLst>
              <a:ext uri="{FF2B5EF4-FFF2-40B4-BE49-F238E27FC236}">
                <a16:creationId xmlns:a16="http://schemas.microsoft.com/office/drawing/2014/main" id="{86FF2039-89BF-47F9-BAD9-8AB105CC5C29}"/>
              </a:ext>
            </a:extLst>
          </p:cNvPr>
          <p:cNvPicPr>
            <a:picLocks noRot="1" noChangeAspect="1"/>
          </p:cNvPicPr>
          <p:nvPr>
            <a:wavAudioFile r:embed="rId1" name="~PP2197.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45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45E37BEA-D82B-42B5-9624-E1EC70114E6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27B7A67E-A29B-4805-B562-7F87B5C5973D}" type="slidenum">
              <a:rPr lang="en-US" altLang="en-US" sz="1400"/>
              <a:pPr eaLnBrk="1" hangingPunct="1"/>
              <a:t>2</a:t>
            </a:fld>
            <a:endParaRPr lang="th-TH" altLang="en-US" sz="1400"/>
          </a:p>
        </p:txBody>
      </p:sp>
      <p:sp>
        <p:nvSpPr>
          <p:cNvPr id="6147" name="Text Box 4">
            <a:extLst>
              <a:ext uri="{FF2B5EF4-FFF2-40B4-BE49-F238E27FC236}">
                <a16:creationId xmlns:a16="http://schemas.microsoft.com/office/drawing/2014/main" id="{8A4BDA8D-7A5B-4CD6-A37D-B269F5BB83D4}"/>
              </a:ext>
            </a:extLst>
          </p:cNvPr>
          <p:cNvSpPr txBox="1">
            <a:spLocks noChangeArrowheads="1"/>
          </p:cNvSpPr>
          <p:nvPr/>
        </p:nvSpPr>
        <p:spPr bwMode="auto">
          <a:xfrm>
            <a:off x="2144713" y="2057400"/>
            <a:ext cx="517048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6000" b="1">
                <a:solidFill>
                  <a:srgbClr val="3333CC"/>
                </a:solidFill>
                <a:latin typeface="Browallia New" panose="020B0604020202020204" pitchFamily="34" charset="-34"/>
                <a:cs typeface="FreesiaUPC" panose="020B0604020202020204" pitchFamily="34" charset="-34"/>
              </a:rPr>
              <a:t>Seamless</a:t>
            </a:r>
          </a:p>
          <a:p>
            <a:pPr algn="ctr" eaLnBrk="1" hangingPunct="1"/>
            <a:r>
              <a:rPr lang="th-TH" altLang="en-US" sz="6000" b="1">
                <a:solidFill>
                  <a:srgbClr val="3333CC"/>
                </a:solidFill>
                <a:latin typeface="Browallia New" panose="020B0604020202020204" pitchFamily="34" charset="-34"/>
                <a:cs typeface="FreesiaUPC" panose="020B0604020202020204" pitchFamily="34" charset="-34"/>
              </a:rPr>
              <a:t>ความเนียนที่ไร้รอยต่อ</a:t>
            </a:r>
          </a:p>
        </p:txBody>
      </p:sp>
      <p:pic>
        <p:nvPicPr>
          <p:cNvPr id="4" name="~PP812.WAV">
            <a:hlinkClick r:id="" action="ppaction://media"/>
            <a:extLst>
              <a:ext uri="{FF2B5EF4-FFF2-40B4-BE49-F238E27FC236}">
                <a16:creationId xmlns:a16="http://schemas.microsoft.com/office/drawing/2014/main" id="{19E804AE-A1A4-4653-895F-CEC61E9C77C6}"/>
              </a:ext>
            </a:extLst>
          </p:cNvPr>
          <p:cNvPicPr>
            <a:picLocks noRot="1" noChangeAspect="1"/>
          </p:cNvPicPr>
          <p:nvPr>
            <a:wavAudioFile r:embed="rId1" name="~PP812.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62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6">
            <a:extLst>
              <a:ext uri="{FF2B5EF4-FFF2-40B4-BE49-F238E27FC236}">
                <a16:creationId xmlns:a16="http://schemas.microsoft.com/office/drawing/2014/main" id="{34813829-7BFE-44FE-A438-A1C1E66017A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AFA5B710-B967-4958-833F-4EA99ABB4453}" type="slidenum">
              <a:rPr lang="en-US" altLang="en-US" sz="1400"/>
              <a:pPr eaLnBrk="1" hangingPunct="1"/>
              <a:t>20</a:t>
            </a:fld>
            <a:endParaRPr lang="th-TH" altLang="en-US" sz="1400"/>
          </a:p>
        </p:txBody>
      </p:sp>
      <p:graphicFrame>
        <p:nvGraphicFramePr>
          <p:cNvPr id="306178" name="Object 2">
            <a:extLst>
              <a:ext uri="{FF2B5EF4-FFF2-40B4-BE49-F238E27FC236}">
                <a16:creationId xmlns:a16="http://schemas.microsoft.com/office/drawing/2014/main" id="{C53999F1-C48E-4D75-BE32-613FA3ACB761}"/>
              </a:ext>
            </a:extLst>
          </p:cNvPr>
          <p:cNvGraphicFramePr>
            <a:graphicFrameLocks noChangeAspect="1"/>
          </p:cNvGraphicFramePr>
          <p:nvPr/>
        </p:nvGraphicFramePr>
        <p:xfrm>
          <a:off x="1752600" y="2362200"/>
          <a:ext cx="5143500" cy="3543300"/>
        </p:xfrm>
        <a:graphic>
          <a:graphicData uri="http://schemas.openxmlformats.org/presentationml/2006/ole">
            <mc:AlternateContent xmlns:mc="http://schemas.openxmlformats.org/markup-compatibility/2006">
              <mc:Choice xmlns:v="urn:schemas-microsoft-com:vml" Requires="v">
                <p:oleObj spid="_x0000_s1035" name="Document" r:id="rId6" imgW="5944320" imgH="3949560" progId="Word.Document.8">
                  <p:embed/>
                </p:oleObj>
              </mc:Choice>
              <mc:Fallback>
                <p:oleObj name="Document" r:id="rId6" imgW="5944320" imgH="3949560"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2362200"/>
                        <a:ext cx="5143500" cy="35433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Rectangle 3">
            <a:extLst>
              <a:ext uri="{FF2B5EF4-FFF2-40B4-BE49-F238E27FC236}">
                <a16:creationId xmlns:a16="http://schemas.microsoft.com/office/drawing/2014/main" id="{C3A867D8-BB4D-4195-8821-2795EA56AB10}"/>
              </a:ext>
            </a:extLst>
          </p:cNvPr>
          <p:cNvSpPr>
            <a:spLocks noGrp="1" noChangeArrowheads="1"/>
          </p:cNvSpPr>
          <p:nvPr>
            <p:ph type="title"/>
          </p:nvPr>
        </p:nvSpPr>
        <p:spPr>
          <a:xfrm>
            <a:off x="228600" y="228600"/>
            <a:ext cx="5486400" cy="685800"/>
          </a:xfrm>
          <a:solidFill>
            <a:srgbClr val="3333CC"/>
          </a:solidFill>
        </p:spPr>
        <p:txBody>
          <a:bodyPr/>
          <a:lstStyle/>
          <a:p>
            <a:r>
              <a:rPr lang="en-US" altLang="en-US" sz="2800" b="1">
                <a:solidFill>
                  <a:schemeClr val="bg1"/>
                </a:solidFill>
              </a:rPr>
              <a:t>Traditional vs. Lean Results</a:t>
            </a:r>
          </a:p>
        </p:txBody>
      </p:sp>
      <p:graphicFrame>
        <p:nvGraphicFramePr>
          <p:cNvPr id="1027" name="Object 4">
            <a:extLst>
              <a:ext uri="{FF2B5EF4-FFF2-40B4-BE49-F238E27FC236}">
                <a16:creationId xmlns:a16="http://schemas.microsoft.com/office/drawing/2014/main" id="{6CFED418-519B-4673-90F5-BA46DFF3F34C}"/>
              </a:ext>
            </a:extLst>
          </p:cNvPr>
          <p:cNvGraphicFramePr>
            <a:graphicFrameLocks noChangeAspect="1"/>
          </p:cNvGraphicFramePr>
          <p:nvPr/>
        </p:nvGraphicFramePr>
        <p:xfrm>
          <a:off x="1895475" y="1066800"/>
          <a:ext cx="5334000" cy="3281363"/>
        </p:xfrm>
        <a:graphic>
          <a:graphicData uri="http://schemas.openxmlformats.org/presentationml/2006/ole">
            <mc:AlternateContent xmlns:mc="http://schemas.openxmlformats.org/markup-compatibility/2006">
              <mc:Choice xmlns:v="urn:schemas-microsoft-com:vml" Requires="v">
                <p:oleObj spid="_x0000_s1036" name="Picture" r:id="rId8" imgW="6258600" imgH="4029840" progId="Word.Picture.8">
                  <p:embed/>
                </p:oleObj>
              </mc:Choice>
              <mc:Fallback>
                <p:oleObj name="Picture" r:id="rId8" imgW="6258600" imgH="4029840" progId="Word.Picture.8">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5475" y="1066800"/>
                        <a:ext cx="5334000" cy="3281363"/>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Text Box 5">
            <a:extLst>
              <a:ext uri="{FF2B5EF4-FFF2-40B4-BE49-F238E27FC236}">
                <a16:creationId xmlns:a16="http://schemas.microsoft.com/office/drawing/2014/main" id="{D37B9DA4-3FF7-42A7-9143-E481B8BF7499}"/>
              </a:ext>
            </a:extLst>
          </p:cNvPr>
          <p:cNvSpPr txBox="1">
            <a:spLocks noChangeArrowheads="1"/>
          </p:cNvSpPr>
          <p:nvPr/>
        </p:nvSpPr>
        <p:spPr bwMode="auto">
          <a:xfrm>
            <a:off x="3429000" y="4264025"/>
            <a:ext cx="1285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r>
              <a:rPr lang="en-US" altLang="en-US" sz="1400" b="1" u="sng">
                <a:solidFill>
                  <a:srgbClr val="0000CC"/>
                </a:solidFill>
              </a:rPr>
              <a:t>Lean Results</a:t>
            </a:r>
          </a:p>
        </p:txBody>
      </p:sp>
      <p:sp>
        <p:nvSpPr>
          <p:cNvPr id="1031" name="Rectangle 6">
            <a:extLst>
              <a:ext uri="{FF2B5EF4-FFF2-40B4-BE49-F238E27FC236}">
                <a16:creationId xmlns:a16="http://schemas.microsoft.com/office/drawing/2014/main" id="{BE61D93E-967E-45FE-86B7-E76ED5D28019}"/>
              </a:ext>
            </a:extLst>
          </p:cNvPr>
          <p:cNvSpPr>
            <a:spLocks noChangeArrowheads="1"/>
          </p:cNvSpPr>
          <p:nvPr/>
        </p:nvSpPr>
        <p:spPr bwMode="auto">
          <a:xfrm>
            <a:off x="6324600" y="5562600"/>
            <a:ext cx="2590800" cy="2413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a:spcBef>
                <a:spcPct val="50000"/>
              </a:spcBef>
            </a:pPr>
            <a:r>
              <a:rPr lang="en-US" altLang="en-US" sz="1000" b="1">
                <a:latin typeface="Times" panose="02020603050405020304" pitchFamily="18" charset="0"/>
                <a:sym typeface="Symbol" panose="05050102010706020507" pitchFamily="18" charset="2"/>
              </a:rPr>
              <a:t>Adapted from J. Liker, </a:t>
            </a:r>
            <a:r>
              <a:rPr lang="en-US" altLang="en-US" sz="1000" b="1">
                <a:latin typeface="Times" panose="02020603050405020304" pitchFamily="18" charset="0"/>
              </a:rPr>
              <a:t>Optiprise</a:t>
            </a:r>
          </a:p>
        </p:txBody>
      </p:sp>
      <p:sp>
        <p:nvSpPr>
          <p:cNvPr id="1032" name="Text Box 7">
            <a:extLst>
              <a:ext uri="{FF2B5EF4-FFF2-40B4-BE49-F238E27FC236}">
                <a16:creationId xmlns:a16="http://schemas.microsoft.com/office/drawing/2014/main" id="{8EC15952-938E-450F-8118-EB1603C4D4DE}"/>
              </a:ext>
            </a:extLst>
          </p:cNvPr>
          <p:cNvSpPr txBox="1">
            <a:spLocks noChangeArrowheads="1"/>
          </p:cNvSpPr>
          <p:nvPr/>
        </p:nvSpPr>
        <p:spPr bwMode="auto">
          <a:xfrm>
            <a:off x="2057400" y="5894388"/>
            <a:ext cx="1600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th-TH" altLang="en-US" sz="2400" b="1">
                <a:solidFill>
                  <a:srgbClr val="FF0000"/>
                </a:solidFill>
                <a:latin typeface="Browallia New" panose="020B0604020202020204" pitchFamily="34" charset="-34"/>
                <a:cs typeface="Browallia New" panose="020B0604020202020204" pitchFamily="34" charset="-34"/>
              </a:rPr>
              <a:t>ลดเวลาได้มาก</a:t>
            </a:r>
          </a:p>
        </p:txBody>
      </p:sp>
      <p:sp>
        <p:nvSpPr>
          <p:cNvPr id="1033" name="Text Box 8">
            <a:extLst>
              <a:ext uri="{FF2B5EF4-FFF2-40B4-BE49-F238E27FC236}">
                <a16:creationId xmlns:a16="http://schemas.microsoft.com/office/drawing/2014/main" id="{AFC45245-8058-4531-9EA8-008BE5F04D9D}"/>
              </a:ext>
            </a:extLst>
          </p:cNvPr>
          <p:cNvSpPr txBox="1">
            <a:spLocks noChangeArrowheads="1"/>
          </p:cNvSpPr>
          <p:nvPr/>
        </p:nvSpPr>
        <p:spPr bwMode="auto">
          <a:xfrm>
            <a:off x="6838950" y="4043363"/>
            <a:ext cx="20764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th-TH" altLang="en-US" sz="2400" b="1">
                <a:solidFill>
                  <a:srgbClr val="FF0000"/>
                </a:solidFill>
                <a:latin typeface="Browallia New" panose="020B0604020202020204" pitchFamily="34" charset="-34"/>
                <a:cs typeface="Browallia New" panose="020B0604020202020204" pitchFamily="34" charset="-34"/>
              </a:rPr>
              <a:t>ลดเวลาได้นิดเดียว</a:t>
            </a:r>
          </a:p>
        </p:txBody>
      </p:sp>
      <p:pic>
        <p:nvPicPr>
          <p:cNvPr id="10" name="~PP3223.WAV">
            <a:hlinkClick r:id="" action="ppaction://media"/>
            <a:extLst>
              <a:ext uri="{FF2B5EF4-FFF2-40B4-BE49-F238E27FC236}">
                <a16:creationId xmlns:a16="http://schemas.microsoft.com/office/drawing/2014/main" id="{D22B557E-3716-4550-BA92-3A06E6987B3C}"/>
              </a:ext>
            </a:extLst>
          </p:cNvPr>
          <p:cNvPicPr>
            <a:picLocks noRot="1" noChangeAspect="1"/>
          </p:cNvPicPr>
          <p:nvPr>
            <a:wavAudioFile r:embed="rId3" name="~PP3223.WAV"/>
          </p:nvPr>
        </p:nvPicPr>
        <p:blipFill>
          <a:blip r:embed="rId10">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ransition advTm="664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2" fill="hold" nodeType="clickEffect">
                                  <p:stCondLst>
                                    <p:cond delay="0"/>
                                  </p:stCondLst>
                                  <p:childTnLst>
                                    <p:set>
                                      <p:cBhvr>
                                        <p:cTn id="10" dur="1" fill="hold">
                                          <p:stCondLst>
                                            <p:cond delay="0"/>
                                          </p:stCondLst>
                                        </p:cTn>
                                        <p:tgtEl>
                                          <p:spTgt spid="306178"/>
                                        </p:tgtEl>
                                        <p:attrNameLst>
                                          <p:attrName>style.visibility</p:attrName>
                                        </p:attrNameLst>
                                      </p:cBhvr>
                                      <p:to>
                                        <p:strVal val="visible"/>
                                      </p:to>
                                    </p:set>
                                    <p:anim calcmode="lin" valueType="num">
                                      <p:cBhvr>
                                        <p:cTn id="11" dur="500" fill="hold"/>
                                        <p:tgtEl>
                                          <p:spTgt spid="306178"/>
                                        </p:tgtEl>
                                        <p:attrNameLst>
                                          <p:attrName>ppt_x</p:attrName>
                                        </p:attrNameLst>
                                      </p:cBhvr>
                                      <p:tavLst>
                                        <p:tav tm="0">
                                          <p:val>
                                            <p:strVal val="#ppt_x+#ppt_w/2"/>
                                          </p:val>
                                        </p:tav>
                                        <p:tav tm="100000">
                                          <p:val>
                                            <p:strVal val="#ppt_x"/>
                                          </p:val>
                                        </p:tav>
                                      </p:tavLst>
                                    </p:anim>
                                    <p:anim calcmode="lin" valueType="num">
                                      <p:cBhvr>
                                        <p:cTn id="12" dur="500" fill="hold"/>
                                        <p:tgtEl>
                                          <p:spTgt spid="306178"/>
                                        </p:tgtEl>
                                        <p:attrNameLst>
                                          <p:attrName>ppt_y</p:attrName>
                                        </p:attrNameLst>
                                      </p:cBhvr>
                                      <p:tavLst>
                                        <p:tav tm="0">
                                          <p:val>
                                            <p:strVal val="#ppt_y"/>
                                          </p:val>
                                        </p:tav>
                                        <p:tav tm="100000">
                                          <p:val>
                                            <p:strVal val="#ppt_y"/>
                                          </p:val>
                                        </p:tav>
                                      </p:tavLst>
                                    </p:anim>
                                    <p:anim calcmode="lin" valueType="num">
                                      <p:cBhvr>
                                        <p:cTn id="13" dur="500" fill="hold"/>
                                        <p:tgtEl>
                                          <p:spTgt spid="306178"/>
                                        </p:tgtEl>
                                        <p:attrNameLst>
                                          <p:attrName>ppt_w</p:attrName>
                                        </p:attrNameLst>
                                      </p:cBhvr>
                                      <p:tavLst>
                                        <p:tav tm="0">
                                          <p:val>
                                            <p:fltVal val="0"/>
                                          </p:val>
                                        </p:tav>
                                        <p:tav tm="100000">
                                          <p:val>
                                            <p:strVal val="#ppt_w"/>
                                          </p:val>
                                        </p:tav>
                                      </p:tavLst>
                                    </p:anim>
                                    <p:anim calcmode="lin" valueType="num">
                                      <p:cBhvr>
                                        <p:cTn id="14" dur="500" fill="hold"/>
                                        <p:tgtEl>
                                          <p:spTgt spid="3061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a:extLst>
              <a:ext uri="{FF2B5EF4-FFF2-40B4-BE49-F238E27FC236}">
                <a16:creationId xmlns:a16="http://schemas.microsoft.com/office/drawing/2014/main" id="{73D7F222-28B9-4C63-9058-0DE6F970F06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CC3A41C4-4324-45FD-8460-A29EF5DC44A0}" type="slidenum">
              <a:rPr lang="en-US" altLang="en-US" sz="1400"/>
              <a:pPr eaLnBrk="1" hangingPunct="1"/>
              <a:t>21</a:t>
            </a:fld>
            <a:endParaRPr lang="th-TH" altLang="en-US" sz="1400"/>
          </a:p>
        </p:txBody>
      </p:sp>
      <p:sp>
        <p:nvSpPr>
          <p:cNvPr id="24579" name="Text Box 2">
            <a:extLst>
              <a:ext uri="{FF2B5EF4-FFF2-40B4-BE49-F238E27FC236}">
                <a16:creationId xmlns:a16="http://schemas.microsoft.com/office/drawing/2014/main" id="{79EB3D7B-D95A-47B6-A839-4AB3F2F8A99A}"/>
              </a:ext>
            </a:extLst>
          </p:cNvPr>
          <p:cNvSpPr txBox="1">
            <a:spLocks noChangeArrowheads="1"/>
          </p:cNvSpPr>
          <p:nvPr/>
        </p:nvSpPr>
        <p:spPr bwMode="auto">
          <a:xfrm>
            <a:off x="1066800" y="511175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endParaRPr lang="en-US" altLang="en-US" sz="1800"/>
          </a:p>
        </p:txBody>
      </p:sp>
      <p:sp>
        <p:nvSpPr>
          <p:cNvPr id="24580" name="AutoShape 3">
            <a:extLst>
              <a:ext uri="{FF2B5EF4-FFF2-40B4-BE49-F238E27FC236}">
                <a16:creationId xmlns:a16="http://schemas.microsoft.com/office/drawing/2014/main" id="{8D736B6A-4566-472C-B57C-7B5438BD7125}"/>
              </a:ext>
            </a:extLst>
          </p:cNvPr>
          <p:cNvSpPr>
            <a:spLocks noChangeArrowheads="1"/>
          </p:cNvSpPr>
          <p:nvPr/>
        </p:nvSpPr>
        <p:spPr bwMode="auto">
          <a:xfrm>
            <a:off x="0" y="920750"/>
            <a:ext cx="9144000" cy="1289050"/>
          </a:xfrm>
          <a:prstGeom prst="triangle">
            <a:avLst>
              <a:gd name="adj" fmla="val 50000"/>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24581" name="Text Box 4">
            <a:extLst>
              <a:ext uri="{FF2B5EF4-FFF2-40B4-BE49-F238E27FC236}">
                <a16:creationId xmlns:a16="http://schemas.microsoft.com/office/drawing/2014/main" id="{1310CA7D-1849-4537-BA7A-4054684B4E8E}"/>
              </a:ext>
            </a:extLst>
          </p:cNvPr>
          <p:cNvSpPr txBox="1">
            <a:spLocks noChangeArrowheads="1"/>
          </p:cNvSpPr>
          <p:nvPr/>
        </p:nvSpPr>
        <p:spPr bwMode="auto">
          <a:xfrm>
            <a:off x="2038350" y="1295400"/>
            <a:ext cx="5181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lnSpc>
                <a:spcPct val="80000"/>
              </a:lnSpc>
            </a:pPr>
            <a:r>
              <a:rPr lang="th-TH" altLang="en-US" b="1">
                <a:solidFill>
                  <a:srgbClr val="0000CC"/>
                </a:solidFill>
                <a:latin typeface="Browallia New" panose="020B0604020202020204" pitchFamily="34" charset="-34"/>
                <a:cs typeface="FreesiaUPC" panose="020B0604020202020204" pitchFamily="34" charset="-34"/>
              </a:rPr>
              <a:t>วัตถุประสงค์</a:t>
            </a:r>
            <a:r>
              <a:rPr lang="en-US" altLang="en-US" b="1">
                <a:solidFill>
                  <a:srgbClr val="0000CC"/>
                </a:solidFill>
                <a:latin typeface="Browallia New" panose="020B0604020202020204" pitchFamily="34" charset="-34"/>
                <a:cs typeface="FreesiaUPC" panose="020B0604020202020204" pitchFamily="34" charset="-34"/>
              </a:rPr>
              <a:t>:</a:t>
            </a:r>
          </a:p>
          <a:p>
            <a:pPr algn="ctr" eaLnBrk="1" hangingPunct="1">
              <a:lnSpc>
                <a:spcPct val="80000"/>
              </a:lnSpc>
            </a:pPr>
            <a:r>
              <a:rPr lang="th-TH" altLang="en-US" b="1">
                <a:solidFill>
                  <a:srgbClr val="0000CC"/>
                </a:solidFill>
                <a:latin typeface="Browallia New" panose="020B0604020202020204" pitchFamily="34" charset="-34"/>
                <a:cs typeface="FreesiaUPC" panose="020B0604020202020204" pitchFamily="34" charset="-34"/>
              </a:rPr>
              <a:t>ปลอดภัย คุณภาพ ส่งมอบ ต้นทุน ขวัญกำลังใจ</a:t>
            </a:r>
          </a:p>
          <a:p>
            <a:pPr algn="ctr" eaLnBrk="1" hangingPunct="1">
              <a:lnSpc>
                <a:spcPct val="80000"/>
              </a:lnSpc>
            </a:pPr>
            <a:r>
              <a:rPr lang="en-US" altLang="en-US" b="1">
                <a:solidFill>
                  <a:srgbClr val="0000CC"/>
                </a:solidFill>
                <a:latin typeface="Browallia New" panose="020B0604020202020204" pitchFamily="34" charset="-34"/>
                <a:cs typeface="FreesiaUPC" panose="020B0604020202020204" pitchFamily="34" charset="-34"/>
              </a:rPr>
              <a:t>Safety Quality Delivery Cost Morale (SQDCM)</a:t>
            </a:r>
          </a:p>
        </p:txBody>
      </p:sp>
      <p:sp>
        <p:nvSpPr>
          <p:cNvPr id="24582" name="Rectangle 5">
            <a:extLst>
              <a:ext uri="{FF2B5EF4-FFF2-40B4-BE49-F238E27FC236}">
                <a16:creationId xmlns:a16="http://schemas.microsoft.com/office/drawing/2014/main" id="{37A04DF0-2AF9-4C4D-B224-EC60D082CB70}"/>
              </a:ext>
            </a:extLst>
          </p:cNvPr>
          <p:cNvSpPr>
            <a:spLocks noChangeArrowheads="1"/>
          </p:cNvSpPr>
          <p:nvPr/>
        </p:nvSpPr>
        <p:spPr bwMode="auto">
          <a:xfrm>
            <a:off x="742950" y="2063750"/>
            <a:ext cx="2457450" cy="32004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sz="1600">
              <a:latin typeface="Browallia New" panose="020B0604020202020204" pitchFamily="34" charset="-34"/>
              <a:cs typeface="FreesiaUPC" panose="020B0604020202020204" pitchFamily="34" charset="-34"/>
            </a:endParaRPr>
          </a:p>
        </p:txBody>
      </p:sp>
      <p:sp>
        <p:nvSpPr>
          <p:cNvPr id="24583" name="Rectangle 6">
            <a:extLst>
              <a:ext uri="{FF2B5EF4-FFF2-40B4-BE49-F238E27FC236}">
                <a16:creationId xmlns:a16="http://schemas.microsoft.com/office/drawing/2014/main" id="{D801587E-CF4D-43A1-B4C7-D31D4969DEEA}"/>
              </a:ext>
            </a:extLst>
          </p:cNvPr>
          <p:cNvSpPr>
            <a:spLocks noChangeArrowheads="1"/>
          </p:cNvSpPr>
          <p:nvPr/>
        </p:nvSpPr>
        <p:spPr bwMode="auto">
          <a:xfrm>
            <a:off x="6019800" y="1987550"/>
            <a:ext cx="2476500" cy="32766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sz="1400" b="1"/>
          </a:p>
        </p:txBody>
      </p:sp>
      <p:sp>
        <p:nvSpPr>
          <p:cNvPr id="24584" name="Rectangle 7">
            <a:extLst>
              <a:ext uri="{FF2B5EF4-FFF2-40B4-BE49-F238E27FC236}">
                <a16:creationId xmlns:a16="http://schemas.microsoft.com/office/drawing/2014/main" id="{D61E17E8-3C4D-4BAD-A102-9B6C25AB5FA4}"/>
              </a:ext>
            </a:extLst>
          </p:cNvPr>
          <p:cNvSpPr>
            <a:spLocks noChangeArrowheads="1"/>
          </p:cNvSpPr>
          <p:nvPr/>
        </p:nvSpPr>
        <p:spPr bwMode="auto">
          <a:xfrm>
            <a:off x="381000" y="5257800"/>
            <a:ext cx="8458200" cy="11430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1400"/>
              <a:t> </a:t>
            </a:r>
          </a:p>
        </p:txBody>
      </p:sp>
      <p:sp>
        <p:nvSpPr>
          <p:cNvPr id="24585" name="Rectangle 8">
            <a:extLst>
              <a:ext uri="{FF2B5EF4-FFF2-40B4-BE49-F238E27FC236}">
                <a16:creationId xmlns:a16="http://schemas.microsoft.com/office/drawing/2014/main" id="{D144FE5A-2497-4DDA-A9A1-4551DA9D7F79}"/>
              </a:ext>
            </a:extLst>
          </p:cNvPr>
          <p:cNvSpPr>
            <a:spLocks noChangeArrowheads="1"/>
          </p:cNvSpPr>
          <p:nvPr/>
        </p:nvSpPr>
        <p:spPr bwMode="auto">
          <a:xfrm>
            <a:off x="3276600" y="4302125"/>
            <a:ext cx="26860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lnSpc>
                <a:spcPct val="80000"/>
              </a:lnSpc>
            </a:pPr>
            <a:r>
              <a:rPr lang="th-TH" altLang="en-US" b="1">
                <a:solidFill>
                  <a:srgbClr val="FF0000"/>
                </a:solidFill>
                <a:latin typeface="Browallia New" panose="020B0604020202020204" pitchFamily="34" charset="-34"/>
                <a:cs typeface="FreesiaUPC" panose="020B0604020202020204" pitchFamily="34" charset="-34"/>
              </a:rPr>
              <a:t>พัฒนาคุณภาพอย่างต่อเนื่อง</a:t>
            </a:r>
          </a:p>
          <a:p>
            <a:pPr algn="ctr" eaLnBrk="1" hangingPunct="1">
              <a:lnSpc>
                <a:spcPct val="80000"/>
              </a:lnSpc>
            </a:pPr>
            <a:r>
              <a:rPr lang="th-TH" altLang="en-US" b="1">
                <a:solidFill>
                  <a:srgbClr val="FF0000"/>
                </a:solidFill>
                <a:latin typeface="Browallia New" panose="020B0604020202020204" pitchFamily="34" charset="-34"/>
                <a:cs typeface="FreesiaUPC" panose="020B0604020202020204" pitchFamily="34" charset="-34"/>
              </a:rPr>
              <a:t>โดยการทำงานเป็นทีม</a:t>
            </a:r>
          </a:p>
          <a:p>
            <a:pPr algn="ctr" eaLnBrk="1" hangingPunct="1">
              <a:lnSpc>
                <a:spcPct val="80000"/>
              </a:lnSpc>
            </a:pPr>
            <a:r>
              <a:rPr lang="en-US" altLang="en-US" b="1">
                <a:solidFill>
                  <a:srgbClr val="FF0000"/>
                </a:solidFill>
                <a:latin typeface="Browallia New" panose="020B0604020202020204" pitchFamily="34" charset="-34"/>
                <a:cs typeface="FreesiaUPC" panose="020B0604020202020204" pitchFamily="34" charset="-34"/>
              </a:rPr>
              <a:t>(PDSA)</a:t>
            </a:r>
          </a:p>
        </p:txBody>
      </p:sp>
      <p:sp>
        <p:nvSpPr>
          <p:cNvPr id="24586" name="Rectangle 9">
            <a:extLst>
              <a:ext uri="{FF2B5EF4-FFF2-40B4-BE49-F238E27FC236}">
                <a16:creationId xmlns:a16="http://schemas.microsoft.com/office/drawing/2014/main" id="{6DC3FD0C-06CF-4C97-88DE-FA6C5C59AB26}"/>
              </a:ext>
            </a:extLst>
          </p:cNvPr>
          <p:cNvSpPr>
            <a:spLocks noChangeArrowheads="1"/>
          </p:cNvSpPr>
          <p:nvPr/>
        </p:nvSpPr>
        <p:spPr bwMode="auto">
          <a:xfrm>
            <a:off x="3200400" y="2209800"/>
            <a:ext cx="2743200" cy="297815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pic>
        <p:nvPicPr>
          <p:cNvPr id="24587" name="Picture 10" descr="Teamwork">
            <a:extLst>
              <a:ext uri="{FF2B5EF4-FFF2-40B4-BE49-F238E27FC236}">
                <a16:creationId xmlns:a16="http://schemas.microsoft.com/office/drawing/2014/main" id="{19EDDC21-B038-43D4-A7F4-8468C68AA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333625"/>
            <a:ext cx="25146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Rectangle 11">
            <a:extLst>
              <a:ext uri="{FF2B5EF4-FFF2-40B4-BE49-F238E27FC236}">
                <a16:creationId xmlns:a16="http://schemas.microsoft.com/office/drawing/2014/main" id="{4CAEC362-8776-48BA-9C43-0FE3F7249077}"/>
              </a:ext>
            </a:extLst>
          </p:cNvPr>
          <p:cNvSpPr>
            <a:spLocks noChangeArrowheads="1"/>
          </p:cNvSpPr>
          <p:nvPr/>
        </p:nvSpPr>
        <p:spPr bwMode="auto">
          <a:xfrm>
            <a:off x="838200" y="2068513"/>
            <a:ext cx="2305050"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th-TH" altLang="en-US" b="1" u="sng">
                <a:latin typeface="Browallia New" panose="020B0604020202020204" pitchFamily="34" charset="-34"/>
                <a:cs typeface="Browallia New" panose="020B0604020202020204" pitchFamily="34" charset="-34"/>
              </a:rPr>
              <a:t>ทำให้เลื่อนไหลต่อเนื่อง</a:t>
            </a:r>
          </a:p>
          <a:p>
            <a:pPr eaLnBrk="1" hangingPunct="1"/>
            <a:endParaRPr lang="en-US" altLang="en-US" sz="800" b="1" u="sng">
              <a:latin typeface="Browallia New" panose="020B0604020202020204" pitchFamily="34" charset="-34"/>
              <a:cs typeface="Browallia New" panose="020B0604020202020204" pitchFamily="34" charset="-34"/>
            </a:endParaRPr>
          </a:p>
          <a:p>
            <a:pPr eaLnBrk="1" hangingPunct="1"/>
            <a:r>
              <a:rPr lang="th-TH" altLang="en-US" sz="1800">
                <a:latin typeface="Browallia New" panose="020B0604020202020204" pitchFamily="34" charset="-34"/>
                <a:cs typeface="Browallia New" panose="020B0604020202020204" pitchFamily="34" charset="-34"/>
              </a:rPr>
              <a:t>เครื่องมือที่เป็นไปได้</a:t>
            </a:r>
            <a:r>
              <a:rPr lang="en-US" altLang="en-US" sz="1800">
                <a:latin typeface="Browallia New" panose="020B0604020202020204" pitchFamily="34" charset="-34"/>
                <a:cs typeface="Browallia New" panose="020B0604020202020204" pitchFamily="34" charset="-34"/>
              </a:rPr>
              <a:t>: </a:t>
            </a:r>
          </a:p>
          <a:p>
            <a:pPr eaLnBrk="1" hangingPunct="1">
              <a:buFontTx/>
              <a:buChar char="•"/>
            </a:pPr>
            <a:r>
              <a:rPr lang="th-TH" altLang="en-US" sz="1800">
                <a:latin typeface="Browallia New" panose="020B0604020202020204" pitchFamily="34" charset="-34"/>
                <a:cs typeface="Browallia New" panose="020B0604020202020204" pitchFamily="34" charset="-34"/>
              </a:rPr>
              <a:t>ทีมที่มีผู้ป่วยเป็นศูนย์กลาง</a:t>
            </a:r>
            <a:endParaRPr lang="en-US" altLang="en-US" sz="1800">
              <a:latin typeface="Browallia New" panose="020B0604020202020204" pitchFamily="34" charset="-34"/>
              <a:cs typeface="Browallia New" panose="020B0604020202020204" pitchFamily="34" charset="-34"/>
            </a:endParaRPr>
          </a:p>
          <a:p>
            <a:pPr eaLnBrk="1" hangingPunct="1">
              <a:buFontTx/>
              <a:buChar char="•"/>
            </a:pPr>
            <a:r>
              <a:rPr lang="th-TH" altLang="en-US" sz="1800">
                <a:latin typeface="Browallia New" panose="020B0604020202020204" pitchFamily="34" charset="-34"/>
                <a:cs typeface="Browallia New" panose="020B0604020202020204" pitchFamily="34" charset="-34"/>
              </a:rPr>
              <a:t>การจัดเตรียม (</a:t>
            </a:r>
            <a:r>
              <a:rPr lang="en-US" altLang="en-US" sz="1800">
                <a:latin typeface="Browallia New" panose="020B0604020202020204" pitchFamily="34" charset="-34"/>
                <a:cs typeface="Browallia New" panose="020B0604020202020204" pitchFamily="34" charset="-34"/>
              </a:rPr>
              <a:t>setup) </a:t>
            </a:r>
            <a:r>
              <a:rPr lang="th-TH" altLang="en-US" sz="1800">
                <a:latin typeface="Browallia New" panose="020B0604020202020204" pitchFamily="34" charset="-34"/>
                <a:cs typeface="Browallia New" panose="020B0604020202020204" pitchFamily="34" charset="-34"/>
              </a:rPr>
              <a:t>ที่รวดเร็ว</a:t>
            </a:r>
            <a:endParaRPr lang="en-US" altLang="en-US" sz="1800">
              <a:latin typeface="Browallia New" panose="020B0604020202020204" pitchFamily="34" charset="-34"/>
              <a:cs typeface="Browallia New" panose="020B0604020202020204" pitchFamily="34" charset="-34"/>
            </a:endParaRPr>
          </a:p>
          <a:p>
            <a:pPr eaLnBrk="1" hangingPunct="1">
              <a:buFontTx/>
              <a:buChar char="•"/>
            </a:pPr>
            <a:r>
              <a:rPr lang="th-TH" altLang="en-US" sz="1800">
                <a:latin typeface="Browallia New" panose="020B0604020202020204" pitchFamily="34" charset="-34"/>
                <a:cs typeface="Browallia New" panose="020B0604020202020204" pitchFamily="34" charset="-34"/>
              </a:rPr>
              <a:t>การขจัดความสูญเปล่า, ทำให้รอบเวลาใกล้เคียงกับ</a:t>
            </a:r>
            <a:r>
              <a:rPr lang="en-US" altLang="en-US" sz="1800">
                <a:latin typeface="Browallia New" panose="020B0604020202020204" pitchFamily="34" charset="-34"/>
                <a:cs typeface="Browallia New" panose="020B0604020202020204" pitchFamily="34" charset="-34"/>
              </a:rPr>
              <a:t> takt time</a:t>
            </a:r>
          </a:p>
          <a:p>
            <a:pPr eaLnBrk="1" hangingPunct="1">
              <a:buFontTx/>
              <a:buChar char="•"/>
            </a:pPr>
            <a:r>
              <a:rPr lang="th-TH" altLang="en-US" sz="1800">
                <a:latin typeface="Browallia New" panose="020B0604020202020204" pitchFamily="34" charset="-34"/>
                <a:cs typeface="Browallia New" panose="020B0604020202020204" pitchFamily="34" charset="-34"/>
              </a:rPr>
              <a:t>การปรับระดับภาระงานให้ใกล้เคียงกัน</a:t>
            </a:r>
            <a:endParaRPr lang="en-US" altLang="en-US" sz="1800">
              <a:latin typeface="Browallia New" panose="020B0604020202020204" pitchFamily="34" charset="-34"/>
              <a:cs typeface="Browallia New" panose="020B0604020202020204" pitchFamily="34" charset="-34"/>
            </a:endParaRPr>
          </a:p>
          <a:p>
            <a:pPr eaLnBrk="1" hangingPunct="1">
              <a:buFontTx/>
              <a:buChar char="•"/>
            </a:pPr>
            <a:r>
              <a:rPr lang="th-TH" altLang="en-US" sz="1800">
                <a:latin typeface="Browallia New" panose="020B0604020202020204" pitchFamily="34" charset="-34"/>
                <a:cs typeface="Browallia New" panose="020B0604020202020204" pitchFamily="34" charset="-34"/>
              </a:rPr>
              <a:t>การปรับอุปทานให้สอดคล้องกับอุปสงค์</a:t>
            </a:r>
            <a:endParaRPr lang="en-US" altLang="en-US" sz="1800">
              <a:latin typeface="Browallia New" panose="020B0604020202020204" pitchFamily="34" charset="-34"/>
              <a:cs typeface="Browallia New" panose="020B0604020202020204" pitchFamily="34" charset="-34"/>
            </a:endParaRPr>
          </a:p>
          <a:p>
            <a:pPr eaLnBrk="1" hangingPunct="1">
              <a:buFontTx/>
              <a:buChar char="•"/>
            </a:pPr>
            <a:r>
              <a:rPr lang="th-TH" altLang="en-US" sz="1800">
                <a:latin typeface="Browallia New" panose="020B0604020202020204" pitchFamily="34" charset="-34"/>
                <a:cs typeface="Browallia New" panose="020B0604020202020204" pitchFamily="34" charset="-34"/>
              </a:rPr>
              <a:t>ระบบการดึง</a:t>
            </a:r>
            <a:r>
              <a:rPr lang="en-US" altLang="en-US" sz="1800">
                <a:latin typeface="Browallia New" panose="020B0604020202020204" pitchFamily="34" charset="-34"/>
                <a:cs typeface="Browallia New" panose="020B0604020202020204" pitchFamily="34" charset="-34"/>
              </a:rPr>
              <a:t> (Pull systems)</a:t>
            </a:r>
          </a:p>
        </p:txBody>
      </p:sp>
      <p:sp>
        <p:nvSpPr>
          <p:cNvPr id="24589" name="Rectangle 12">
            <a:extLst>
              <a:ext uri="{FF2B5EF4-FFF2-40B4-BE49-F238E27FC236}">
                <a16:creationId xmlns:a16="http://schemas.microsoft.com/office/drawing/2014/main" id="{4835A403-CCF4-44D6-9167-CF316A801192}"/>
              </a:ext>
            </a:extLst>
          </p:cNvPr>
          <p:cNvSpPr>
            <a:spLocks noChangeArrowheads="1"/>
          </p:cNvSpPr>
          <p:nvPr/>
        </p:nvSpPr>
        <p:spPr bwMode="auto">
          <a:xfrm>
            <a:off x="1911350" y="5241925"/>
            <a:ext cx="52705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th-TH" altLang="en-US" b="1" u="sng">
                <a:latin typeface="Browallia New" panose="020B0604020202020204" pitchFamily="34" charset="-34"/>
                <a:cs typeface="Browallia New" panose="020B0604020202020204" pitchFamily="34" charset="-34"/>
              </a:rPr>
              <a:t>พื้นฐานของการปฏิบัติงานที่สม่ำเสมอ</a:t>
            </a:r>
            <a:r>
              <a:rPr lang="th-TH" altLang="en-US" b="1">
                <a:latin typeface="Browallia New" panose="020B0604020202020204" pitchFamily="34" charset="-34"/>
                <a:cs typeface="Browallia New" panose="020B0604020202020204" pitchFamily="34" charset="-34"/>
              </a:rPr>
              <a:t> </a:t>
            </a:r>
            <a:r>
              <a:rPr lang="en-US" altLang="en-US" b="1">
                <a:latin typeface="Browallia New" panose="020B0604020202020204" pitchFamily="34" charset="-34"/>
                <a:cs typeface="Browallia New" panose="020B0604020202020204" pitchFamily="34" charset="-34"/>
              </a:rPr>
              <a:t>(Operational Stability)</a:t>
            </a:r>
            <a:endParaRPr lang="en-US" altLang="en-US" sz="1000" b="1">
              <a:latin typeface="Browallia New" panose="020B0604020202020204" pitchFamily="34" charset="-34"/>
              <a:cs typeface="Browallia New" panose="020B0604020202020204" pitchFamily="34" charset="-34"/>
            </a:endParaRPr>
          </a:p>
          <a:p>
            <a:pPr algn="ctr" eaLnBrk="1" hangingPunct="1"/>
            <a:r>
              <a:rPr lang="th-TH" altLang="en-US" sz="1600">
                <a:latin typeface="Browallia New" panose="020B0604020202020204" pitchFamily="34" charset="-34"/>
                <a:cs typeface="Browallia New" panose="020B0604020202020204" pitchFamily="34" charset="-34"/>
              </a:rPr>
              <a:t>การฝึกอบรม, งานที่เป็นมาตรฐาน, เข้าไปดูในสถานที่จริง</a:t>
            </a:r>
            <a:endParaRPr lang="en-US" altLang="en-US" sz="1600">
              <a:latin typeface="Browallia New" panose="020B0604020202020204" pitchFamily="34" charset="-34"/>
              <a:cs typeface="Browallia New" panose="020B0604020202020204" pitchFamily="34" charset="-34"/>
            </a:endParaRPr>
          </a:p>
          <a:p>
            <a:pPr algn="ctr" eaLnBrk="1" hangingPunct="1"/>
            <a:r>
              <a:rPr lang="th-TH" altLang="en-US" sz="1600">
                <a:latin typeface="Browallia New" panose="020B0604020202020204" pitchFamily="34" charset="-34"/>
                <a:cs typeface="Browallia New" panose="020B0604020202020204" pitchFamily="34" charset="-34"/>
              </a:rPr>
              <a:t>แผนที่สายธารแห่งคุณค่า </a:t>
            </a:r>
            <a:r>
              <a:rPr lang="en-US" altLang="en-US" sz="1600">
                <a:latin typeface="Browallia New" panose="020B0604020202020204" pitchFamily="34" charset="-34"/>
                <a:cs typeface="Browallia New" panose="020B0604020202020204" pitchFamily="34" charset="-34"/>
              </a:rPr>
              <a:t>(VSM), </a:t>
            </a:r>
            <a:r>
              <a:rPr lang="th-TH" altLang="en-US" sz="1600">
                <a:latin typeface="Browallia New" panose="020B0604020202020204" pitchFamily="34" charset="-34"/>
                <a:cs typeface="Browallia New" panose="020B0604020202020204" pitchFamily="34" charset="-34"/>
              </a:rPr>
              <a:t>การจัดการโดยใช้หลักการมองเห็น (</a:t>
            </a:r>
            <a:r>
              <a:rPr lang="en-US" altLang="en-US" sz="1600">
                <a:latin typeface="Browallia New" panose="020B0604020202020204" pitchFamily="34" charset="-34"/>
                <a:cs typeface="Browallia New" panose="020B0604020202020204" pitchFamily="34" charset="-34"/>
              </a:rPr>
              <a:t>5 </a:t>
            </a:r>
            <a:r>
              <a:rPr lang="th-TH" altLang="en-US" sz="1600">
                <a:latin typeface="Browallia New" panose="020B0604020202020204" pitchFamily="34" charset="-34"/>
                <a:cs typeface="Browallia New" panose="020B0604020202020204" pitchFamily="34" charset="-34"/>
              </a:rPr>
              <a:t>ส.)</a:t>
            </a:r>
          </a:p>
          <a:p>
            <a:pPr algn="ctr" eaLnBrk="1" hangingPunct="1"/>
            <a:r>
              <a:rPr lang="th-TH" altLang="en-US" sz="1600">
                <a:latin typeface="Browallia New" panose="020B0604020202020204" pitchFamily="34" charset="-34"/>
                <a:cs typeface="Browallia New" panose="020B0604020202020204" pitchFamily="34" charset="-34"/>
              </a:rPr>
              <a:t>การดูแลทรัพยากรเชิงรุก</a:t>
            </a:r>
          </a:p>
        </p:txBody>
      </p:sp>
      <p:sp>
        <p:nvSpPr>
          <p:cNvPr id="24590" name="Rectangle 13">
            <a:extLst>
              <a:ext uri="{FF2B5EF4-FFF2-40B4-BE49-F238E27FC236}">
                <a16:creationId xmlns:a16="http://schemas.microsoft.com/office/drawing/2014/main" id="{F6CFADCA-0B4E-433B-AF24-94614E2B4F79}"/>
              </a:ext>
            </a:extLst>
          </p:cNvPr>
          <p:cNvSpPr>
            <a:spLocks noChangeArrowheads="1"/>
          </p:cNvSpPr>
          <p:nvPr/>
        </p:nvSpPr>
        <p:spPr bwMode="auto">
          <a:xfrm>
            <a:off x="6172200" y="2527300"/>
            <a:ext cx="214312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th-TH" altLang="en-US" b="1" u="sng">
                <a:latin typeface="Browallia New" panose="020B0604020202020204" pitchFamily="34" charset="-34"/>
                <a:cs typeface="Browallia New" panose="020B0604020202020204" pitchFamily="34" charset="-34"/>
              </a:rPr>
              <a:t>คุณภาพที่ฝังในระบบ</a:t>
            </a:r>
          </a:p>
          <a:p>
            <a:pPr eaLnBrk="1" hangingPunct="1"/>
            <a:endParaRPr lang="en-US" altLang="en-US" sz="1000" b="1">
              <a:latin typeface="Browallia New" panose="020B0604020202020204" pitchFamily="34" charset="-34"/>
              <a:cs typeface="Browallia New" panose="020B0604020202020204" pitchFamily="34" charset="-34"/>
            </a:endParaRPr>
          </a:p>
          <a:p>
            <a:pPr eaLnBrk="1" hangingPunct="1"/>
            <a:r>
              <a:rPr lang="th-TH" altLang="en-US" sz="1800">
                <a:latin typeface="Browallia New" panose="020B0604020202020204" pitchFamily="34" charset="-34"/>
                <a:cs typeface="Browallia New" panose="020B0604020202020204" pitchFamily="34" charset="-34"/>
              </a:rPr>
              <a:t>เครื่องมือที่เป็นไปได้</a:t>
            </a:r>
            <a:r>
              <a:rPr lang="en-US" altLang="en-US" sz="1800">
                <a:latin typeface="Browallia New" panose="020B0604020202020204" pitchFamily="34" charset="-34"/>
                <a:cs typeface="Browallia New" panose="020B0604020202020204" pitchFamily="34" charset="-34"/>
              </a:rPr>
              <a:t>: </a:t>
            </a:r>
          </a:p>
          <a:p>
            <a:pPr eaLnBrk="1" hangingPunct="1">
              <a:buFontTx/>
              <a:buChar char="•"/>
            </a:pPr>
            <a:r>
              <a:rPr lang="th-TH" altLang="en-US" sz="1800">
                <a:latin typeface="Browallia New" panose="020B0604020202020204" pitchFamily="34" charset="-34"/>
                <a:cs typeface="Browallia New" panose="020B0604020202020204" pitchFamily="34" charset="-34"/>
              </a:rPr>
              <a:t>ระบบที่ป้องกันความผิดพลั้ง</a:t>
            </a:r>
            <a:endParaRPr lang="en-US" altLang="en-US" sz="1800">
              <a:latin typeface="Browallia New" panose="020B0604020202020204" pitchFamily="34" charset="-34"/>
              <a:cs typeface="Browallia New" panose="020B0604020202020204" pitchFamily="34" charset="-34"/>
            </a:endParaRPr>
          </a:p>
          <a:p>
            <a:pPr eaLnBrk="1" hangingPunct="1">
              <a:buFontTx/>
              <a:buChar char="•"/>
            </a:pPr>
            <a:r>
              <a:rPr lang="th-TH" altLang="en-US" sz="1800">
                <a:latin typeface="Browallia New" panose="020B0604020202020204" pitchFamily="34" charset="-34"/>
                <a:cs typeface="Browallia New" panose="020B0604020202020204" pitchFamily="34" charset="-34"/>
              </a:rPr>
              <a:t>การควบคุมที่เห็นได้ชัดเพื่อบ่งชี้ความผิดพลั้ง</a:t>
            </a:r>
            <a:endParaRPr lang="en-US" altLang="en-US" sz="1800">
              <a:latin typeface="Browallia New" panose="020B0604020202020204" pitchFamily="34" charset="-34"/>
              <a:cs typeface="Browallia New" panose="020B0604020202020204" pitchFamily="34" charset="-34"/>
            </a:endParaRPr>
          </a:p>
          <a:p>
            <a:pPr eaLnBrk="1" hangingPunct="1">
              <a:buFontTx/>
              <a:buChar char="•"/>
            </a:pPr>
            <a:r>
              <a:rPr lang="th-TH" altLang="en-US" sz="1800">
                <a:latin typeface="Browallia New" panose="020B0604020202020204" pitchFamily="34" charset="-34"/>
                <a:cs typeface="Browallia New" panose="020B0604020202020204" pitchFamily="34" charset="-34"/>
              </a:rPr>
              <a:t>แผงไฟสัญญาณเตือน </a:t>
            </a:r>
            <a:r>
              <a:rPr lang="en-US" altLang="en-US" sz="1800">
                <a:latin typeface="Browallia New" panose="020B0604020202020204" pitchFamily="34" charset="-34"/>
                <a:cs typeface="Browallia New" panose="020B0604020202020204" pitchFamily="34" charset="-34"/>
              </a:rPr>
              <a:t>(andon)</a:t>
            </a:r>
          </a:p>
        </p:txBody>
      </p:sp>
      <p:sp>
        <p:nvSpPr>
          <p:cNvPr id="24591" name="Text Box 14">
            <a:extLst>
              <a:ext uri="{FF2B5EF4-FFF2-40B4-BE49-F238E27FC236}">
                <a16:creationId xmlns:a16="http://schemas.microsoft.com/office/drawing/2014/main" id="{6FCFE029-4AA4-4349-BDC4-30DB59D51AD7}"/>
              </a:ext>
            </a:extLst>
          </p:cNvPr>
          <p:cNvSpPr txBox="1">
            <a:spLocks noChangeArrowheads="1"/>
          </p:cNvSpPr>
          <p:nvPr/>
        </p:nvSpPr>
        <p:spPr bwMode="auto">
          <a:xfrm>
            <a:off x="271463" y="304800"/>
            <a:ext cx="3462337"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House of Lean</a:t>
            </a:r>
            <a:endParaRPr lang="th-TH" altLang="en-US" sz="4000" b="1">
              <a:solidFill>
                <a:schemeClr val="bg1"/>
              </a:solidFill>
              <a:latin typeface="Browallia New" panose="020B0604020202020204" pitchFamily="34" charset="-34"/>
              <a:cs typeface="FreesiaUPC" panose="020B0604020202020204" pitchFamily="34" charset="-34"/>
            </a:endParaRPr>
          </a:p>
        </p:txBody>
      </p:sp>
      <p:pic>
        <p:nvPicPr>
          <p:cNvPr id="16" name="~PP1285.WAV">
            <a:hlinkClick r:id="" action="ppaction://media"/>
            <a:extLst>
              <a:ext uri="{FF2B5EF4-FFF2-40B4-BE49-F238E27FC236}">
                <a16:creationId xmlns:a16="http://schemas.microsoft.com/office/drawing/2014/main" id="{C785A191-20A8-4D1A-B6A6-D0D5603CAE3B}"/>
              </a:ext>
            </a:extLst>
          </p:cNvPr>
          <p:cNvPicPr>
            <a:picLocks noRot="1" noChangeAspect="1"/>
          </p:cNvPicPr>
          <p:nvPr>
            <a:wavAudioFile r:embed="rId1" name="~PP1285.WAV"/>
          </p:nvPr>
        </p:nvPicPr>
        <p:blipFill>
          <a:blip r:embed="rId5">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661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a:extLst>
              <a:ext uri="{FF2B5EF4-FFF2-40B4-BE49-F238E27FC236}">
                <a16:creationId xmlns:a16="http://schemas.microsoft.com/office/drawing/2014/main" id="{2E560009-7071-48D3-AB09-889CF6F1F42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65E7A5C7-2067-4C91-AFD8-CECB5940919F}" type="slidenum">
              <a:rPr lang="en-US" altLang="en-US" sz="1400"/>
              <a:pPr eaLnBrk="1" hangingPunct="1"/>
              <a:t>22</a:t>
            </a:fld>
            <a:endParaRPr lang="th-TH" altLang="en-US" sz="1400"/>
          </a:p>
        </p:txBody>
      </p:sp>
      <p:sp>
        <p:nvSpPr>
          <p:cNvPr id="25603" name="Text Box 2">
            <a:extLst>
              <a:ext uri="{FF2B5EF4-FFF2-40B4-BE49-F238E27FC236}">
                <a16:creationId xmlns:a16="http://schemas.microsoft.com/office/drawing/2014/main" id="{5D9FD00C-682D-4C8F-813C-F6B56EA3FF1E}"/>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Lean House: Objectives</a:t>
            </a:r>
            <a:endParaRPr lang="th-TH" altLang="en-US" sz="4000" b="1">
              <a:solidFill>
                <a:schemeClr val="bg1"/>
              </a:solidFill>
              <a:latin typeface="Browallia New" panose="020B0604020202020204" pitchFamily="34" charset="-34"/>
              <a:cs typeface="FreesiaUPC" panose="020B0604020202020204" pitchFamily="34" charset="-34"/>
            </a:endParaRPr>
          </a:p>
        </p:txBody>
      </p:sp>
      <p:pic>
        <p:nvPicPr>
          <p:cNvPr id="25604" name="Picture 3">
            <a:extLst>
              <a:ext uri="{FF2B5EF4-FFF2-40B4-BE49-F238E27FC236}">
                <a16:creationId xmlns:a16="http://schemas.microsoft.com/office/drawing/2014/main" id="{BEED01EF-2978-4197-9E61-5796A8662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371600"/>
            <a:ext cx="101346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Oval 4">
            <a:extLst>
              <a:ext uri="{FF2B5EF4-FFF2-40B4-BE49-F238E27FC236}">
                <a16:creationId xmlns:a16="http://schemas.microsoft.com/office/drawing/2014/main" id="{86A58996-9C79-4C8F-9884-127E98F8B4D7}"/>
              </a:ext>
            </a:extLst>
          </p:cNvPr>
          <p:cNvSpPr>
            <a:spLocks noChangeArrowheads="1"/>
          </p:cNvSpPr>
          <p:nvPr/>
        </p:nvSpPr>
        <p:spPr bwMode="auto">
          <a:xfrm>
            <a:off x="5715000" y="1143000"/>
            <a:ext cx="3352800" cy="5257800"/>
          </a:xfrm>
          <a:prstGeom prst="ellipse">
            <a:avLst/>
          </a:prstGeom>
          <a:solidFill>
            <a:schemeClr val="accent1">
              <a:alpha val="52156"/>
            </a:schemeClr>
          </a:solidFill>
          <a:ln w="9525">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lnSpc>
                <a:spcPct val="105000"/>
              </a:lnSpc>
            </a:pPr>
            <a:r>
              <a:rPr lang="en-US" altLang="en-US" sz="2400" b="1">
                <a:solidFill>
                  <a:srgbClr val="FF0000"/>
                </a:solidFill>
                <a:latin typeface="Times New Roman" panose="02020603050405020304" pitchFamily="18" charset="0"/>
              </a:rPr>
              <a:t>Access</a:t>
            </a:r>
          </a:p>
          <a:p>
            <a:pPr algn="ctr" eaLnBrk="1" hangingPunct="1">
              <a:lnSpc>
                <a:spcPct val="105000"/>
              </a:lnSpc>
            </a:pPr>
            <a:r>
              <a:rPr lang="en-US" altLang="en-US" sz="2400" b="1">
                <a:latin typeface="Times New Roman" panose="02020603050405020304" pitchFamily="18" charset="0"/>
              </a:rPr>
              <a:t>Acceptability</a:t>
            </a:r>
          </a:p>
          <a:p>
            <a:pPr algn="ctr" eaLnBrk="1" hangingPunct="1">
              <a:lnSpc>
                <a:spcPct val="105000"/>
              </a:lnSpc>
            </a:pPr>
            <a:r>
              <a:rPr lang="en-US" altLang="en-US" sz="2400" b="1">
                <a:latin typeface="Times New Roman" panose="02020603050405020304" pitchFamily="18" charset="0"/>
              </a:rPr>
              <a:t>Appropriate</a:t>
            </a:r>
          </a:p>
          <a:p>
            <a:pPr algn="ctr" eaLnBrk="1" hangingPunct="1">
              <a:lnSpc>
                <a:spcPct val="105000"/>
              </a:lnSpc>
            </a:pPr>
            <a:r>
              <a:rPr lang="en-US" altLang="en-US" sz="2400" b="1">
                <a:latin typeface="Times New Roman" panose="02020603050405020304" pitchFamily="18" charset="0"/>
              </a:rPr>
              <a:t>Competency</a:t>
            </a:r>
          </a:p>
          <a:p>
            <a:pPr algn="ctr" eaLnBrk="1" hangingPunct="1">
              <a:lnSpc>
                <a:spcPct val="105000"/>
              </a:lnSpc>
            </a:pPr>
            <a:r>
              <a:rPr lang="en-US" altLang="en-US" sz="2400" b="1">
                <a:latin typeface="Times New Roman" panose="02020603050405020304" pitchFamily="18" charset="0"/>
              </a:rPr>
              <a:t>Continuity</a:t>
            </a:r>
          </a:p>
          <a:p>
            <a:pPr algn="ctr" eaLnBrk="1" hangingPunct="1">
              <a:lnSpc>
                <a:spcPct val="105000"/>
              </a:lnSpc>
            </a:pPr>
            <a:r>
              <a:rPr lang="en-US" altLang="en-US" sz="2400" b="1">
                <a:latin typeface="Times New Roman" panose="02020603050405020304" pitchFamily="18" charset="0"/>
              </a:rPr>
              <a:t>Coverage</a:t>
            </a:r>
          </a:p>
          <a:p>
            <a:pPr algn="ctr" eaLnBrk="1" hangingPunct="1">
              <a:lnSpc>
                <a:spcPct val="105000"/>
              </a:lnSpc>
            </a:pPr>
            <a:r>
              <a:rPr lang="en-US" altLang="en-US" sz="2400" b="1">
                <a:latin typeface="Times New Roman" panose="02020603050405020304" pitchFamily="18" charset="0"/>
              </a:rPr>
              <a:t>Effective</a:t>
            </a:r>
          </a:p>
          <a:p>
            <a:pPr algn="ctr" eaLnBrk="1" hangingPunct="1">
              <a:lnSpc>
                <a:spcPct val="105000"/>
              </a:lnSpc>
            </a:pPr>
            <a:r>
              <a:rPr lang="en-US" altLang="en-US" sz="2400" b="1">
                <a:solidFill>
                  <a:srgbClr val="FF0000"/>
                </a:solidFill>
                <a:latin typeface="Times New Roman" panose="02020603050405020304" pitchFamily="18" charset="0"/>
              </a:rPr>
              <a:t>Efficiency</a:t>
            </a:r>
          </a:p>
          <a:p>
            <a:pPr algn="ctr" eaLnBrk="1" hangingPunct="1">
              <a:lnSpc>
                <a:spcPct val="105000"/>
              </a:lnSpc>
            </a:pPr>
            <a:r>
              <a:rPr lang="en-US" altLang="en-US" sz="2400" b="1">
                <a:latin typeface="Times New Roman" panose="02020603050405020304" pitchFamily="18" charset="0"/>
              </a:rPr>
              <a:t>Equity</a:t>
            </a:r>
          </a:p>
          <a:p>
            <a:pPr algn="ctr" eaLnBrk="1" hangingPunct="1">
              <a:lnSpc>
                <a:spcPct val="105000"/>
              </a:lnSpc>
            </a:pPr>
            <a:r>
              <a:rPr lang="en-US" altLang="en-US" sz="2400" b="1">
                <a:latin typeface="Times New Roman" panose="02020603050405020304" pitchFamily="18" charset="0"/>
              </a:rPr>
              <a:t>Humanized/Holistic</a:t>
            </a:r>
          </a:p>
          <a:p>
            <a:pPr algn="ctr" eaLnBrk="1" hangingPunct="1">
              <a:lnSpc>
                <a:spcPct val="105000"/>
              </a:lnSpc>
            </a:pPr>
            <a:r>
              <a:rPr lang="en-US" altLang="en-US" sz="2400" b="1">
                <a:latin typeface="Times New Roman" panose="02020603050405020304" pitchFamily="18" charset="0"/>
              </a:rPr>
              <a:t>Responsive/Respect</a:t>
            </a:r>
          </a:p>
          <a:p>
            <a:pPr algn="ctr" eaLnBrk="1" hangingPunct="1">
              <a:lnSpc>
                <a:spcPct val="105000"/>
              </a:lnSpc>
            </a:pPr>
            <a:r>
              <a:rPr lang="en-US" altLang="en-US" sz="2400" b="1">
                <a:solidFill>
                  <a:srgbClr val="FF0000"/>
                </a:solidFill>
                <a:latin typeface="Times New Roman" panose="02020603050405020304" pitchFamily="18" charset="0"/>
              </a:rPr>
              <a:t>Safety</a:t>
            </a:r>
          </a:p>
          <a:p>
            <a:pPr algn="ctr" eaLnBrk="1" hangingPunct="1">
              <a:lnSpc>
                <a:spcPct val="105000"/>
              </a:lnSpc>
            </a:pPr>
            <a:r>
              <a:rPr lang="en-US" altLang="en-US" sz="2400" b="1">
                <a:solidFill>
                  <a:srgbClr val="FF0000"/>
                </a:solidFill>
                <a:latin typeface="Times New Roman" panose="02020603050405020304" pitchFamily="18" charset="0"/>
              </a:rPr>
              <a:t>Timeliness</a:t>
            </a:r>
            <a:endParaRPr lang="th-TH" altLang="en-US" sz="2400" b="1">
              <a:solidFill>
                <a:srgbClr val="FF0000"/>
              </a:solidFill>
              <a:latin typeface="Times New Roman" panose="02020603050405020304" pitchFamily="18" charset="0"/>
            </a:endParaRPr>
          </a:p>
        </p:txBody>
      </p:sp>
      <p:sp>
        <p:nvSpPr>
          <p:cNvPr id="25606" name="Text Box 10">
            <a:extLst>
              <a:ext uri="{FF2B5EF4-FFF2-40B4-BE49-F238E27FC236}">
                <a16:creationId xmlns:a16="http://schemas.microsoft.com/office/drawing/2014/main" id="{77D14214-9969-4651-BB3E-B0E531586902}"/>
              </a:ext>
            </a:extLst>
          </p:cNvPr>
          <p:cNvSpPr txBox="1">
            <a:spLocks noChangeArrowheads="1"/>
          </p:cNvSpPr>
          <p:nvPr/>
        </p:nvSpPr>
        <p:spPr bwMode="auto">
          <a:xfrm>
            <a:off x="1477963" y="3265488"/>
            <a:ext cx="1570037"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2800" b="1"/>
              <a:t>Safety</a:t>
            </a:r>
          </a:p>
          <a:p>
            <a:pPr eaLnBrk="1" hangingPunct="1"/>
            <a:r>
              <a:rPr lang="en-US" altLang="en-US" sz="2800" b="1"/>
              <a:t>Quality</a:t>
            </a:r>
          </a:p>
          <a:p>
            <a:pPr eaLnBrk="1" hangingPunct="1"/>
            <a:r>
              <a:rPr lang="en-US" altLang="en-US" sz="2800" b="1"/>
              <a:t>Delivery</a:t>
            </a:r>
          </a:p>
          <a:p>
            <a:pPr eaLnBrk="1" hangingPunct="1"/>
            <a:r>
              <a:rPr lang="en-US" altLang="en-US" sz="2800" b="1"/>
              <a:t>Cost</a:t>
            </a:r>
          </a:p>
          <a:p>
            <a:pPr eaLnBrk="1" hangingPunct="1"/>
            <a:r>
              <a:rPr lang="en-US" altLang="en-US" sz="2800" b="1"/>
              <a:t>Morale</a:t>
            </a:r>
            <a:endParaRPr lang="th-TH" altLang="en-US" sz="2800" b="1"/>
          </a:p>
        </p:txBody>
      </p:sp>
      <p:sp>
        <p:nvSpPr>
          <p:cNvPr id="25607" name="Line 11">
            <a:extLst>
              <a:ext uri="{FF2B5EF4-FFF2-40B4-BE49-F238E27FC236}">
                <a16:creationId xmlns:a16="http://schemas.microsoft.com/office/drawing/2014/main" id="{3C618387-1D77-4AF6-AD3A-FA68ABAC93A8}"/>
              </a:ext>
            </a:extLst>
          </p:cNvPr>
          <p:cNvSpPr>
            <a:spLocks noChangeShapeType="1"/>
          </p:cNvSpPr>
          <p:nvPr/>
        </p:nvSpPr>
        <p:spPr bwMode="auto">
          <a:xfrm>
            <a:off x="2971800" y="3581400"/>
            <a:ext cx="3886200" cy="22098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8" name="AutoShape 12">
            <a:extLst>
              <a:ext uri="{FF2B5EF4-FFF2-40B4-BE49-F238E27FC236}">
                <a16:creationId xmlns:a16="http://schemas.microsoft.com/office/drawing/2014/main" id="{74DB92B7-A456-4D80-A436-174CD548079F}"/>
              </a:ext>
            </a:extLst>
          </p:cNvPr>
          <p:cNvSpPr>
            <a:spLocks noChangeArrowheads="1"/>
          </p:cNvSpPr>
          <p:nvPr/>
        </p:nvSpPr>
        <p:spPr bwMode="auto">
          <a:xfrm>
            <a:off x="2971800" y="3833813"/>
            <a:ext cx="2362200" cy="304800"/>
          </a:xfrm>
          <a:prstGeom prst="rightArrow">
            <a:avLst>
              <a:gd name="adj1" fmla="val 50000"/>
              <a:gd name="adj2" fmla="val 19375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25609" name="Line 13">
            <a:extLst>
              <a:ext uri="{FF2B5EF4-FFF2-40B4-BE49-F238E27FC236}">
                <a16:creationId xmlns:a16="http://schemas.microsoft.com/office/drawing/2014/main" id="{7FAA3AB0-A2AB-4308-8662-51E0B33EA1E5}"/>
              </a:ext>
            </a:extLst>
          </p:cNvPr>
          <p:cNvSpPr>
            <a:spLocks noChangeShapeType="1"/>
          </p:cNvSpPr>
          <p:nvPr/>
        </p:nvSpPr>
        <p:spPr bwMode="auto">
          <a:xfrm flipV="1">
            <a:off x="3048000" y="1524000"/>
            <a:ext cx="3810000" cy="2895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0" name="Line 14">
            <a:extLst>
              <a:ext uri="{FF2B5EF4-FFF2-40B4-BE49-F238E27FC236}">
                <a16:creationId xmlns:a16="http://schemas.microsoft.com/office/drawing/2014/main" id="{BEA80080-A7B3-4B00-BE6F-804522EEEF6A}"/>
              </a:ext>
            </a:extLst>
          </p:cNvPr>
          <p:cNvSpPr>
            <a:spLocks noChangeShapeType="1"/>
          </p:cNvSpPr>
          <p:nvPr/>
        </p:nvSpPr>
        <p:spPr bwMode="auto">
          <a:xfrm>
            <a:off x="3048000" y="4419600"/>
            <a:ext cx="3657600" cy="16764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1" name="Line 15">
            <a:extLst>
              <a:ext uri="{FF2B5EF4-FFF2-40B4-BE49-F238E27FC236}">
                <a16:creationId xmlns:a16="http://schemas.microsoft.com/office/drawing/2014/main" id="{C7EC4A3F-3015-4FC8-84C2-B4991ACE4C68}"/>
              </a:ext>
            </a:extLst>
          </p:cNvPr>
          <p:cNvSpPr>
            <a:spLocks noChangeShapeType="1"/>
          </p:cNvSpPr>
          <p:nvPr/>
        </p:nvSpPr>
        <p:spPr bwMode="auto">
          <a:xfrm flipV="1">
            <a:off x="2895600" y="4191000"/>
            <a:ext cx="3810000" cy="6858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2" name="Text Box 16">
            <a:extLst>
              <a:ext uri="{FF2B5EF4-FFF2-40B4-BE49-F238E27FC236}">
                <a16:creationId xmlns:a16="http://schemas.microsoft.com/office/drawing/2014/main" id="{CF21FF9C-B2D9-4063-98C8-6151ED2A774C}"/>
              </a:ext>
            </a:extLst>
          </p:cNvPr>
          <p:cNvSpPr txBox="1">
            <a:spLocks noChangeArrowheads="1"/>
          </p:cNvSpPr>
          <p:nvPr/>
        </p:nvSpPr>
        <p:spPr bwMode="auto">
          <a:xfrm>
            <a:off x="6707188" y="658813"/>
            <a:ext cx="13700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th-TH" altLang="en-US" sz="2800" b="1">
                <a:solidFill>
                  <a:srgbClr val="009900"/>
                </a:solidFill>
                <a:latin typeface="Browallia New" panose="020B0604020202020204" pitchFamily="34" charset="-34"/>
                <a:cs typeface="FreesiaUPC" panose="020B0604020202020204" pitchFamily="34" charset="-34"/>
              </a:rPr>
              <a:t>มิติคุณภาพ</a:t>
            </a:r>
          </a:p>
        </p:txBody>
      </p:sp>
      <p:pic>
        <p:nvPicPr>
          <p:cNvPr id="13" name="~PP866.WAV">
            <a:hlinkClick r:id="" action="ppaction://media"/>
            <a:extLst>
              <a:ext uri="{FF2B5EF4-FFF2-40B4-BE49-F238E27FC236}">
                <a16:creationId xmlns:a16="http://schemas.microsoft.com/office/drawing/2014/main" id="{40E77467-6D76-4E77-A3AE-31F65D882FE2}"/>
              </a:ext>
            </a:extLst>
          </p:cNvPr>
          <p:cNvPicPr>
            <a:picLocks noRot="1" noChangeAspect="1"/>
          </p:cNvPicPr>
          <p:nvPr>
            <a:wavAudioFile r:embed="rId1" name="~PP866.WAV"/>
          </p:nvPr>
        </p:nvPicPr>
        <p:blipFill>
          <a:blip r:embed="rId4">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273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a:extLst>
              <a:ext uri="{FF2B5EF4-FFF2-40B4-BE49-F238E27FC236}">
                <a16:creationId xmlns:a16="http://schemas.microsoft.com/office/drawing/2014/main" id="{61093797-8E53-4E2F-8E3A-D44A2AD60CE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9A7F9314-0DDE-4AA3-B9FB-6182517C0889}" type="slidenum">
              <a:rPr lang="en-US" altLang="en-US" sz="1400"/>
              <a:pPr eaLnBrk="1" hangingPunct="1"/>
              <a:t>23</a:t>
            </a:fld>
            <a:endParaRPr lang="th-TH" altLang="en-US" sz="1400"/>
          </a:p>
        </p:txBody>
      </p:sp>
      <p:sp>
        <p:nvSpPr>
          <p:cNvPr id="26627" name="Text Box 2">
            <a:extLst>
              <a:ext uri="{FF2B5EF4-FFF2-40B4-BE49-F238E27FC236}">
                <a16:creationId xmlns:a16="http://schemas.microsoft.com/office/drawing/2014/main" id="{26E95578-B993-4FE8-86E4-34BB0D646954}"/>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Operational Stability</a:t>
            </a:r>
            <a:endParaRPr lang="th-TH" altLang="en-US" sz="4000" b="1">
              <a:solidFill>
                <a:schemeClr val="bg1"/>
              </a:solidFill>
              <a:latin typeface="Browallia New" panose="020B0604020202020204" pitchFamily="34" charset="-34"/>
              <a:cs typeface="FreesiaUPC" panose="020B0604020202020204" pitchFamily="34" charset="-34"/>
            </a:endParaRPr>
          </a:p>
        </p:txBody>
      </p:sp>
      <p:pic>
        <p:nvPicPr>
          <p:cNvPr id="26628" name="Picture 4">
            <a:extLst>
              <a:ext uri="{FF2B5EF4-FFF2-40B4-BE49-F238E27FC236}">
                <a16:creationId xmlns:a16="http://schemas.microsoft.com/office/drawing/2014/main" id="{053AE0CF-3FAC-459B-8583-6167D08A65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0"/>
            <a:ext cx="861060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P3535.WAV">
            <a:hlinkClick r:id="" action="ppaction://media"/>
            <a:extLst>
              <a:ext uri="{FF2B5EF4-FFF2-40B4-BE49-F238E27FC236}">
                <a16:creationId xmlns:a16="http://schemas.microsoft.com/office/drawing/2014/main" id="{C85EA62C-1A2F-4625-8C09-98C1717B6B94}"/>
              </a:ext>
            </a:extLst>
          </p:cNvPr>
          <p:cNvPicPr>
            <a:picLocks noRot="1" noChangeAspect="1"/>
          </p:cNvPicPr>
          <p:nvPr>
            <a:wavAudioFile r:embed="rId1" name="~PP3535.WAV"/>
          </p:nvPr>
        </p:nvPicPr>
        <p:blipFill>
          <a:blip r:embed="rId5">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68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a:extLst>
              <a:ext uri="{FF2B5EF4-FFF2-40B4-BE49-F238E27FC236}">
                <a16:creationId xmlns:a16="http://schemas.microsoft.com/office/drawing/2014/main" id="{5FED14F3-21A3-4A93-9DBF-83E7418C7FF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CA8A2B8A-C014-437A-9154-6E66D7D6F192}" type="slidenum">
              <a:rPr lang="en-US" altLang="en-US" sz="1400"/>
              <a:pPr eaLnBrk="1" hangingPunct="1"/>
              <a:t>24</a:t>
            </a:fld>
            <a:endParaRPr lang="th-TH" altLang="en-US" sz="1400"/>
          </a:p>
        </p:txBody>
      </p:sp>
      <p:sp>
        <p:nvSpPr>
          <p:cNvPr id="27651" name="Text Box 2">
            <a:extLst>
              <a:ext uri="{FF2B5EF4-FFF2-40B4-BE49-F238E27FC236}">
                <a16:creationId xmlns:a16="http://schemas.microsoft.com/office/drawing/2014/main" id="{066C9B33-4495-400D-A030-9F585D07B25F}"/>
              </a:ext>
            </a:extLst>
          </p:cNvPr>
          <p:cNvSpPr txBox="1">
            <a:spLocks noChangeArrowheads="1"/>
          </p:cNvSpPr>
          <p:nvPr/>
        </p:nvSpPr>
        <p:spPr bwMode="auto">
          <a:xfrm>
            <a:off x="838200" y="53340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th-TH" altLang="en-US" sz="4400" b="1">
                <a:solidFill>
                  <a:srgbClr val="2E1F9B"/>
                </a:solidFill>
                <a:latin typeface="Century Gothic" panose="020B0502020202020204" pitchFamily="34" charset="0"/>
                <a:cs typeface="FreesiaUPC" panose="020B0604020202020204" pitchFamily="34" charset="-34"/>
              </a:rPr>
              <a:t>คนหน้างานทำให้งานของตนมีมาตรฐาน</a:t>
            </a:r>
            <a:endParaRPr lang="en-US" altLang="en-US" sz="4400" b="1">
              <a:solidFill>
                <a:srgbClr val="2E1F9B"/>
              </a:solidFill>
              <a:latin typeface="Century Gothic" panose="020B0502020202020204" pitchFamily="34" charset="0"/>
              <a:cs typeface="FreesiaUPC" panose="020B0604020202020204" pitchFamily="34" charset="-34"/>
            </a:endParaRPr>
          </a:p>
        </p:txBody>
      </p:sp>
      <p:sp>
        <p:nvSpPr>
          <p:cNvPr id="27652" name="WordArt 3">
            <a:extLst>
              <a:ext uri="{FF2B5EF4-FFF2-40B4-BE49-F238E27FC236}">
                <a16:creationId xmlns:a16="http://schemas.microsoft.com/office/drawing/2014/main" id="{1C57DA47-7DDF-4D53-9A22-77DAE6615BB7}"/>
              </a:ext>
            </a:extLst>
          </p:cNvPr>
          <p:cNvSpPr>
            <a:spLocks noChangeArrowheads="1" noChangeShapeType="1" noTextEdit="1"/>
          </p:cNvSpPr>
          <p:nvPr/>
        </p:nvSpPr>
        <p:spPr bwMode="auto">
          <a:xfrm>
            <a:off x="2438400" y="1585913"/>
            <a:ext cx="3562350" cy="800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9933"/>
                    </a:gs>
                    <a:gs pos="100000">
                      <a:srgbClr val="FF0000"/>
                    </a:gs>
                  </a:gsLst>
                  <a:path path="rect">
                    <a:fillToRect l="50000" t="50000" r="50000" b="50000"/>
                  </a:path>
                </a:gradFill>
                <a:effectLst>
                  <a:outerShdw dist="35921" dir="2700000" algn="ctr" rotWithShape="0">
                    <a:srgbClr val="C0C0C0">
                      <a:alpha val="79999"/>
                    </a:srgbClr>
                  </a:outerShdw>
                </a:effectLst>
                <a:latin typeface="Century Gothic" panose="020B0502020202020204" pitchFamily="34" charset="0"/>
              </a:rPr>
              <a:t>“Best Way Today”</a:t>
            </a:r>
          </a:p>
        </p:txBody>
      </p:sp>
      <p:sp>
        <p:nvSpPr>
          <p:cNvPr id="27653" name="Text Box 4">
            <a:extLst>
              <a:ext uri="{FF2B5EF4-FFF2-40B4-BE49-F238E27FC236}">
                <a16:creationId xmlns:a16="http://schemas.microsoft.com/office/drawing/2014/main" id="{9F1C5EDF-5C91-4043-8C3A-7382F2732BAD}"/>
              </a:ext>
            </a:extLst>
          </p:cNvPr>
          <p:cNvSpPr txBox="1">
            <a:spLocks noChangeArrowheads="1"/>
          </p:cNvSpPr>
          <p:nvPr/>
        </p:nvSpPr>
        <p:spPr bwMode="auto">
          <a:xfrm>
            <a:off x="1423988" y="5715000"/>
            <a:ext cx="6781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3400" b="1" i="1">
                <a:solidFill>
                  <a:srgbClr val="EA5E08"/>
                </a:solidFill>
                <a:cs typeface="FreesiaUPC" panose="020B0604020202020204" pitchFamily="34" charset="-34"/>
              </a:rPr>
              <a:t>“</a:t>
            </a:r>
            <a:r>
              <a:rPr lang="th-TH" altLang="en-US" sz="3400" b="1" i="1">
                <a:solidFill>
                  <a:srgbClr val="EA5E08"/>
                </a:solidFill>
                <a:cs typeface="FreesiaUPC" panose="020B0604020202020204" pitchFamily="34" charset="-34"/>
              </a:rPr>
              <a:t>ไม่สามารถพัฒนาให้ดีขึ้นได้ ถ้าไม่มีมาตรฐาน</a:t>
            </a:r>
            <a:r>
              <a:rPr lang="en-US" altLang="en-US" sz="3400" b="1" i="1">
                <a:solidFill>
                  <a:srgbClr val="EA5E08"/>
                </a:solidFill>
                <a:cs typeface="FreesiaUPC" panose="020B0604020202020204" pitchFamily="34" charset="-34"/>
              </a:rPr>
              <a:t>”</a:t>
            </a:r>
          </a:p>
        </p:txBody>
      </p:sp>
      <p:pic>
        <p:nvPicPr>
          <p:cNvPr id="27654" name="Picture 5" descr="MCj01572990000[1]">
            <a:extLst>
              <a:ext uri="{FF2B5EF4-FFF2-40B4-BE49-F238E27FC236}">
                <a16:creationId xmlns:a16="http://schemas.microsoft.com/office/drawing/2014/main" id="{DADFE505-BF12-4ECB-BD14-827672AFA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304925"/>
            <a:ext cx="18288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6">
            <a:extLst>
              <a:ext uri="{FF2B5EF4-FFF2-40B4-BE49-F238E27FC236}">
                <a16:creationId xmlns:a16="http://schemas.microsoft.com/office/drawing/2014/main" id="{0FF13CA0-5116-47EE-8D5A-E8DEF1971972}"/>
              </a:ext>
            </a:extLst>
          </p:cNvPr>
          <p:cNvSpPr txBox="1">
            <a:spLocks noChangeArrowheads="1"/>
          </p:cNvSpPr>
          <p:nvPr/>
        </p:nvSpPr>
        <p:spPr bwMode="auto">
          <a:xfrm>
            <a:off x="838200" y="2643188"/>
            <a:ext cx="78486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4163" indent="-284163"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buFontTx/>
              <a:buChar char="•"/>
            </a:pPr>
            <a:r>
              <a:rPr lang="th-TH" altLang="en-US" sz="2800" b="1">
                <a:cs typeface="FreesiaUPC" panose="020B0604020202020204" pitchFamily="34" charset="-34"/>
              </a:rPr>
              <a:t>ทุกคนพยายามค้นหาวิธีการที่ดีที่สุดที่จะทำบางสิ่งบางอย่าง</a:t>
            </a:r>
            <a:endParaRPr lang="en-US" altLang="en-US" sz="2800" b="1">
              <a:cs typeface="FreesiaUPC" panose="020B0604020202020204" pitchFamily="34" charset="-34"/>
            </a:endParaRPr>
          </a:p>
          <a:p>
            <a:pPr eaLnBrk="1" hangingPunct="1">
              <a:buFontTx/>
              <a:buChar char="•"/>
            </a:pPr>
            <a:r>
              <a:rPr lang="th-TH" altLang="en-US" sz="2800" b="1">
                <a:solidFill>
                  <a:srgbClr val="FF0000"/>
                </a:solidFill>
                <a:cs typeface="FreesiaUPC" panose="020B0604020202020204" pitchFamily="34" charset="-34"/>
              </a:rPr>
              <a:t>เมื่อค้นพบวิธีที่ดีที่สุด </a:t>
            </a:r>
            <a:r>
              <a:rPr lang="th-TH" altLang="en-US" sz="3600" b="1">
                <a:solidFill>
                  <a:srgbClr val="FF0000"/>
                </a:solidFill>
                <a:cs typeface="FreesiaUPC" panose="020B0604020202020204" pitchFamily="34" charset="-34"/>
              </a:rPr>
              <a:t>ในวันนี้</a:t>
            </a:r>
            <a:r>
              <a:rPr lang="th-TH" altLang="en-US" sz="2800" b="1">
                <a:solidFill>
                  <a:srgbClr val="FF0000"/>
                </a:solidFill>
                <a:cs typeface="FreesiaUPC" panose="020B0604020202020204" pitchFamily="34" charset="-34"/>
              </a:rPr>
              <a:t>  เราจะจัดทำแนวทางปฏิบัติเป็นลายลักษณ์อักษร</a:t>
            </a:r>
            <a:endParaRPr lang="en-US" altLang="en-US" sz="2800" b="1">
              <a:solidFill>
                <a:srgbClr val="FF0000"/>
              </a:solidFill>
              <a:cs typeface="FreesiaUPC" panose="020B0604020202020204" pitchFamily="34" charset="-34"/>
            </a:endParaRPr>
          </a:p>
          <a:p>
            <a:pPr eaLnBrk="1" hangingPunct="1">
              <a:buFontTx/>
              <a:buChar char="•"/>
            </a:pPr>
            <a:r>
              <a:rPr lang="th-TH" altLang="en-US" sz="2800" b="1">
                <a:cs typeface="FreesiaUPC" panose="020B0604020202020204" pitchFamily="34" charset="-34"/>
              </a:rPr>
              <a:t>แนวทางดังกล่าวจะเป็นมาตรฐาน</a:t>
            </a:r>
            <a:endParaRPr lang="en-US" altLang="en-US" sz="2800" b="1">
              <a:cs typeface="FreesiaUPC" panose="020B0604020202020204" pitchFamily="34" charset="-34"/>
            </a:endParaRPr>
          </a:p>
          <a:p>
            <a:pPr eaLnBrk="1" hangingPunct="1">
              <a:buFontTx/>
              <a:buChar char="•"/>
            </a:pPr>
            <a:r>
              <a:rPr lang="th-TH" altLang="en-US" sz="3600" b="1">
                <a:solidFill>
                  <a:srgbClr val="3333CC"/>
                </a:solidFill>
                <a:cs typeface="FreesiaUPC" panose="020B0604020202020204" pitchFamily="34" charset="-34"/>
              </a:rPr>
              <a:t>ในวันพรุ่งนี้</a:t>
            </a:r>
            <a:r>
              <a:rPr lang="th-TH" altLang="en-US" sz="2800" b="1">
                <a:solidFill>
                  <a:srgbClr val="3333CC"/>
                </a:solidFill>
                <a:cs typeface="FreesiaUPC" panose="020B0604020202020204" pitchFamily="34" charset="-34"/>
              </a:rPr>
              <a:t> เราจะค้นหาวิธีที่ดีกว่า แล้วก็เริ่มกระบวนการจัดทำเอกสารอีกครั้งหนึ่ง</a:t>
            </a:r>
            <a:endParaRPr lang="en-US" altLang="en-US" sz="2800" b="1">
              <a:solidFill>
                <a:srgbClr val="3333CC"/>
              </a:solidFill>
              <a:cs typeface="FreesiaUPC" panose="020B0604020202020204" pitchFamily="34" charset="-34"/>
            </a:endParaRPr>
          </a:p>
        </p:txBody>
      </p:sp>
      <p:pic>
        <p:nvPicPr>
          <p:cNvPr id="8" name="~PP53.WAV">
            <a:hlinkClick r:id="" action="ppaction://media"/>
            <a:extLst>
              <a:ext uri="{FF2B5EF4-FFF2-40B4-BE49-F238E27FC236}">
                <a16:creationId xmlns:a16="http://schemas.microsoft.com/office/drawing/2014/main" id="{4BA402AB-BD03-4E16-9C7A-3C02842EA865}"/>
              </a:ext>
            </a:extLst>
          </p:cNvPr>
          <p:cNvPicPr>
            <a:picLocks noRot="1" noChangeAspect="1"/>
          </p:cNvPicPr>
          <p:nvPr>
            <a:wavAudioFile r:embed="rId1" name="~PP53.WAV"/>
          </p:nvPr>
        </p:nvPicPr>
        <p:blipFill>
          <a:blip r:embed="rId5">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836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a:extLst>
              <a:ext uri="{FF2B5EF4-FFF2-40B4-BE49-F238E27FC236}">
                <a16:creationId xmlns:a16="http://schemas.microsoft.com/office/drawing/2014/main" id="{C9DB1DE7-02C7-4A07-86BD-CC73C57C0E9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52CD22A2-EA7C-4DFB-9FC5-C4070E9F18DC}" type="slidenum">
              <a:rPr lang="en-US" altLang="en-US" sz="1400"/>
              <a:pPr eaLnBrk="1" hangingPunct="1"/>
              <a:t>25</a:t>
            </a:fld>
            <a:endParaRPr lang="th-TH" altLang="en-US" sz="1400"/>
          </a:p>
        </p:txBody>
      </p:sp>
      <p:sp>
        <p:nvSpPr>
          <p:cNvPr id="28675" name="Rectangle 2">
            <a:extLst>
              <a:ext uri="{FF2B5EF4-FFF2-40B4-BE49-F238E27FC236}">
                <a16:creationId xmlns:a16="http://schemas.microsoft.com/office/drawing/2014/main" id="{CE4DF237-3467-4AFA-AB20-4200157FCE42}"/>
              </a:ext>
            </a:extLst>
          </p:cNvPr>
          <p:cNvSpPr>
            <a:spLocks noGrp="1" noChangeArrowheads="1"/>
          </p:cNvSpPr>
          <p:nvPr>
            <p:ph type="body" sz="half" idx="2"/>
          </p:nvPr>
        </p:nvSpPr>
        <p:spPr>
          <a:xfrm>
            <a:off x="4648200" y="152400"/>
            <a:ext cx="4343400" cy="6400800"/>
          </a:xfrm>
          <a:solidFill>
            <a:schemeClr val="bg1"/>
          </a:solidFill>
          <a:ln>
            <a:solidFill>
              <a:schemeClr val="tx1"/>
            </a:solidFill>
            <a:miter lim="800000"/>
            <a:headEnd/>
            <a:tailEnd/>
          </a:ln>
        </p:spPr>
        <p:txBody>
          <a:bodyPr/>
          <a:lstStyle/>
          <a:p>
            <a:pPr marL="628650" indent="-628650" algn="just">
              <a:lnSpc>
                <a:spcPct val="90000"/>
              </a:lnSpc>
              <a:buFontTx/>
              <a:buNone/>
            </a:pPr>
            <a:r>
              <a:rPr lang="en-US" altLang="en-US" sz="1200"/>
              <a:t>Step 1  Discuss with Senior Dr and decides if patient fits criteria for Chest Pain in EMD protocol</a:t>
            </a:r>
          </a:p>
          <a:p>
            <a:pPr marL="628650" indent="-628650" algn="just">
              <a:lnSpc>
                <a:spcPct val="90000"/>
              </a:lnSpc>
              <a:buFontTx/>
              <a:buNone/>
            </a:pPr>
            <a:endParaRPr lang="en-US" altLang="en-US" sz="1200"/>
          </a:p>
          <a:p>
            <a:pPr marL="628650" indent="-628650" algn="just">
              <a:lnSpc>
                <a:spcPct val="90000"/>
              </a:lnSpc>
              <a:buFontTx/>
              <a:buNone/>
            </a:pPr>
            <a:r>
              <a:rPr lang="en-US" altLang="en-US" sz="1200"/>
              <a:t>Step 2  Informs nurse to admit patient as Virtual EDTU </a:t>
            </a:r>
          </a:p>
          <a:p>
            <a:pPr marL="628650" indent="-628650" algn="just">
              <a:lnSpc>
                <a:spcPct val="90000"/>
              </a:lnSpc>
              <a:buFontTx/>
              <a:buNone/>
            </a:pPr>
            <a:endParaRPr lang="en-US" altLang="en-US" sz="1200"/>
          </a:p>
          <a:p>
            <a:pPr marL="628650" indent="-628650" algn="just">
              <a:lnSpc>
                <a:spcPct val="90000"/>
              </a:lnSpc>
              <a:buFontTx/>
              <a:buNone/>
            </a:pPr>
            <a:r>
              <a:rPr lang="en-US" altLang="en-US" sz="1200"/>
              <a:t>Step 3  Exclude ACS via blood test as necessary</a:t>
            </a:r>
          </a:p>
          <a:p>
            <a:pPr marL="628650" indent="-628650" algn="just">
              <a:lnSpc>
                <a:spcPct val="90000"/>
              </a:lnSpc>
              <a:buFontTx/>
              <a:buNone/>
            </a:pPr>
            <a:endParaRPr lang="en-US" altLang="en-US" sz="1200"/>
          </a:p>
          <a:p>
            <a:pPr marL="628650" indent="-628650" algn="just">
              <a:lnSpc>
                <a:spcPct val="90000"/>
              </a:lnSpc>
              <a:buFontTx/>
              <a:buNone/>
            </a:pPr>
            <a:r>
              <a:rPr lang="en-US" altLang="en-US" sz="1200"/>
              <a:t>Step 4  Reviews labs and radiological test</a:t>
            </a:r>
          </a:p>
          <a:p>
            <a:pPr marL="628650" indent="-628650" algn="just">
              <a:lnSpc>
                <a:spcPct val="90000"/>
              </a:lnSpc>
              <a:buFontTx/>
              <a:buNone/>
            </a:pPr>
            <a:endParaRPr lang="en-US" altLang="en-US" sz="1200"/>
          </a:p>
          <a:p>
            <a:pPr marL="628650" indent="-628650" algn="just">
              <a:lnSpc>
                <a:spcPct val="90000"/>
              </a:lnSpc>
              <a:buFontTx/>
              <a:buNone/>
            </a:pPr>
            <a:r>
              <a:rPr lang="en-US" altLang="en-US" sz="1200"/>
              <a:t>Step 5  Discuss with Senior Doctor on modality of treatment</a:t>
            </a:r>
          </a:p>
          <a:p>
            <a:pPr marL="628650" indent="-628650" algn="just">
              <a:lnSpc>
                <a:spcPct val="90000"/>
              </a:lnSpc>
              <a:buFontTx/>
              <a:buNone/>
            </a:pPr>
            <a:endParaRPr lang="en-US" altLang="en-US" sz="1200"/>
          </a:p>
          <a:p>
            <a:pPr marL="628650" indent="-628650" algn="just">
              <a:lnSpc>
                <a:spcPct val="90000"/>
              </a:lnSpc>
              <a:buFontTx/>
              <a:buNone/>
            </a:pPr>
            <a:r>
              <a:rPr lang="en-US" altLang="en-US" sz="1200"/>
              <a:t>Step 7  Advise patient with Fact Sheet</a:t>
            </a:r>
          </a:p>
          <a:p>
            <a:pPr marL="628650" indent="-628650" algn="just">
              <a:lnSpc>
                <a:spcPct val="90000"/>
              </a:lnSpc>
              <a:buFontTx/>
              <a:buNone/>
            </a:pPr>
            <a:endParaRPr lang="en-US" altLang="en-US" sz="1200"/>
          </a:p>
          <a:p>
            <a:pPr marL="628650" indent="-628650" algn="just">
              <a:lnSpc>
                <a:spcPct val="90000"/>
              </a:lnSpc>
              <a:buFontTx/>
              <a:buNone/>
            </a:pPr>
            <a:r>
              <a:rPr lang="en-US" altLang="en-US" sz="1200"/>
              <a:t>Step 8  Puts up ‘EMD Request Form for Stress Test  request form’ with IP Stickers</a:t>
            </a:r>
          </a:p>
          <a:p>
            <a:pPr marL="628650" indent="-628650" algn="just">
              <a:lnSpc>
                <a:spcPct val="90000"/>
              </a:lnSpc>
              <a:buFontTx/>
              <a:buNone/>
            </a:pPr>
            <a:endParaRPr lang="en-US" altLang="en-US" sz="1200"/>
          </a:p>
          <a:p>
            <a:pPr marL="628650" indent="-628650" algn="just">
              <a:lnSpc>
                <a:spcPct val="90000"/>
              </a:lnSpc>
              <a:buFontTx/>
              <a:buNone/>
            </a:pPr>
            <a:r>
              <a:rPr lang="en-US" altLang="en-US" sz="1200"/>
              <a:t>Step 9  Update relatives</a:t>
            </a:r>
          </a:p>
          <a:p>
            <a:pPr marL="628650" indent="-628650" algn="just">
              <a:lnSpc>
                <a:spcPct val="90000"/>
              </a:lnSpc>
              <a:buFontTx/>
              <a:buNone/>
            </a:pPr>
            <a:endParaRPr lang="en-US" altLang="en-US" sz="1200">
              <a:cs typeface="Times New Roman" panose="02020603050405020304" pitchFamily="18" charset="0"/>
            </a:endParaRPr>
          </a:p>
          <a:p>
            <a:pPr marL="628650" indent="-628650" algn="just">
              <a:lnSpc>
                <a:spcPct val="90000"/>
              </a:lnSpc>
              <a:buFontTx/>
              <a:buNone/>
            </a:pPr>
            <a:r>
              <a:rPr lang="en-US" altLang="en-US" sz="1400" b="1">
                <a:cs typeface="Times New Roman" panose="02020603050405020304" pitchFamily="18" charset="0"/>
              </a:rPr>
              <a:t>Post Stress Test Actions</a:t>
            </a:r>
          </a:p>
          <a:p>
            <a:pPr marL="628650" indent="-628650" algn="just">
              <a:lnSpc>
                <a:spcPct val="90000"/>
              </a:lnSpc>
              <a:buFontTx/>
              <a:buNone/>
            </a:pPr>
            <a:r>
              <a:rPr lang="en-US" altLang="en-US" sz="1200">
                <a:cs typeface="Times New Roman" panose="02020603050405020304" pitchFamily="18" charset="0"/>
              </a:rPr>
              <a:t>Step 10  </a:t>
            </a:r>
            <a:r>
              <a:rPr lang="en-US" altLang="en-US" sz="1200"/>
              <a:t>Checks with Senior Doctor on 4D system for stress test results (2 hours after test is performed)</a:t>
            </a:r>
          </a:p>
          <a:p>
            <a:pPr marL="628650" indent="-628650" algn="just">
              <a:lnSpc>
                <a:spcPct val="90000"/>
              </a:lnSpc>
              <a:buFontTx/>
              <a:buNone/>
            </a:pPr>
            <a:endParaRPr lang="en-US" altLang="en-US" sz="1200"/>
          </a:p>
          <a:p>
            <a:pPr marL="628650" indent="-628650" algn="just">
              <a:lnSpc>
                <a:spcPct val="90000"/>
              </a:lnSpc>
              <a:buFontTx/>
              <a:buNone/>
            </a:pPr>
            <a:r>
              <a:rPr lang="en-US" altLang="en-US" sz="1200"/>
              <a:t>Step 11  Contact Cardiologist for review for abnormal results</a:t>
            </a:r>
          </a:p>
          <a:p>
            <a:pPr marL="628650" indent="-628650" algn="just">
              <a:lnSpc>
                <a:spcPct val="90000"/>
              </a:lnSpc>
              <a:buFontTx/>
              <a:buNone/>
            </a:pPr>
            <a:endParaRPr lang="en-US" altLang="en-US" sz="1200"/>
          </a:p>
          <a:p>
            <a:pPr marL="628650" indent="-628650" algn="just">
              <a:lnSpc>
                <a:spcPct val="90000"/>
              </a:lnSpc>
              <a:buFontTx/>
              <a:buNone/>
            </a:pPr>
            <a:r>
              <a:rPr lang="en-US" altLang="en-US" sz="1200"/>
              <a:t>Step 12  Admit/Discharge according to protocol</a:t>
            </a:r>
          </a:p>
          <a:p>
            <a:pPr marL="628650" indent="-628650" algn="just">
              <a:lnSpc>
                <a:spcPct val="90000"/>
              </a:lnSpc>
              <a:buFontTx/>
              <a:buNone/>
            </a:pPr>
            <a:endParaRPr lang="en-US" altLang="en-US" sz="1200"/>
          </a:p>
          <a:p>
            <a:pPr marL="628650" indent="-628650" algn="just">
              <a:lnSpc>
                <a:spcPct val="90000"/>
              </a:lnSpc>
              <a:buFontTx/>
              <a:buNone/>
            </a:pPr>
            <a:r>
              <a:rPr lang="en-US" altLang="en-US" sz="1200"/>
              <a:t>Step 13  Inform attending nurse of decision</a:t>
            </a:r>
          </a:p>
          <a:p>
            <a:pPr marL="628650" indent="-628650" algn="just">
              <a:lnSpc>
                <a:spcPct val="90000"/>
              </a:lnSpc>
              <a:buFontTx/>
              <a:buNone/>
            </a:pPr>
            <a:endParaRPr lang="en-US" altLang="en-US" sz="1200"/>
          </a:p>
          <a:p>
            <a:pPr marL="628650" indent="-628650" algn="just">
              <a:lnSpc>
                <a:spcPct val="90000"/>
              </a:lnSpc>
              <a:buFontTx/>
              <a:buNone/>
            </a:pPr>
            <a:r>
              <a:rPr lang="en-US" altLang="en-US" sz="1200"/>
              <a:t>Step 14  Update patient / relatives on test results &amp; follow-up plan as necessary</a:t>
            </a:r>
          </a:p>
          <a:p>
            <a:pPr marL="628650" indent="-628650" algn="just">
              <a:lnSpc>
                <a:spcPct val="90000"/>
              </a:lnSpc>
              <a:buFontTx/>
              <a:buNone/>
            </a:pPr>
            <a:endParaRPr lang="en-US" altLang="en-US" sz="1200"/>
          </a:p>
          <a:p>
            <a:pPr marL="628650" indent="-628650" algn="just">
              <a:lnSpc>
                <a:spcPct val="90000"/>
              </a:lnSpc>
              <a:buFontTx/>
              <a:buNone/>
            </a:pPr>
            <a:r>
              <a:rPr lang="en-US" altLang="en-US" sz="1200"/>
              <a:t>Step 15  Print out EMDS notes</a:t>
            </a:r>
          </a:p>
        </p:txBody>
      </p:sp>
      <p:sp>
        <p:nvSpPr>
          <p:cNvPr id="28676" name="Rectangle 13">
            <a:extLst>
              <a:ext uri="{FF2B5EF4-FFF2-40B4-BE49-F238E27FC236}">
                <a16:creationId xmlns:a16="http://schemas.microsoft.com/office/drawing/2014/main" id="{0FB596E1-2AA2-4555-9F9F-C44DCCE53DAA}"/>
              </a:ext>
            </a:extLst>
          </p:cNvPr>
          <p:cNvSpPr>
            <a:spLocks noChangeArrowheads="1"/>
          </p:cNvSpPr>
          <p:nvPr/>
        </p:nvSpPr>
        <p:spPr bwMode="auto">
          <a:xfrm>
            <a:off x="228600" y="76200"/>
            <a:ext cx="4267200" cy="533400"/>
          </a:xfrm>
          <a:prstGeom prst="rect">
            <a:avLst/>
          </a:prstGeom>
          <a:solidFill>
            <a:srgbClr val="E3F913"/>
          </a:solidFill>
          <a:ln w="19050">
            <a:solidFill>
              <a:schemeClr val="tx1"/>
            </a:solidFill>
            <a:miter lim="800000"/>
            <a:headEnd/>
            <a:tailEnd/>
          </a:ln>
        </p:spPr>
        <p:txBody>
          <a:bodyPr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1600">
                <a:latin typeface="Calibri" panose="020F0502020204030204" pitchFamily="34" charset="0"/>
              </a:rPr>
              <a:t>Management of EMD patients with Chest Pain (EMD Attending Dr) </a:t>
            </a:r>
          </a:p>
        </p:txBody>
      </p:sp>
      <p:pic>
        <p:nvPicPr>
          <p:cNvPr id="28677" name="Picture 4">
            <a:extLst>
              <a:ext uri="{FF2B5EF4-FFF2-40B4-BE49-F238E27FC236}">
                <a16:creationId xmlns:a16="http://schemas.microsoft.com/office/drawing/2014/main" id="{93D8FAF5-AE26-444A-A031-86E4083DA137}"/>
              </a:ext>
            </a:extLst>
          </p:cNvPr>
          <p:cNvPicPr>
            <a:picLocks noChangeAspect="1" noChangeArrowheads="1"/>
          </p:cNvPicPr>
          <p:nvPr>
            <p:ph type="body" sz="half" idx="1"/>
          </p:nvPr>
        </p:nvPicPr>
        <p:blipFill>
          <a:blip r:embed="rId4">
            <a:extLst>
              <a:ext uri="{28A0092B-C50C-407E-A947-70E740481C1C}">
                <a14:useLocalDpi xmlns:a14="http://schemas.microsoft.com/office/drawing/2010/main" val="0"/>
              </a:ext>
            </a:extLst>
          </a:blip>
          <a:srcRect/>
          <a:stretch>
            <a:fillRect/>
          </a:stretch>
        </p:blipFill>
        <p:spPr>
          <a:xfrm>
            <a:off x="1828800" y="762000"/>
            <a:ext cx="820738" cy="990600"/>
          </a:xfrm>
          <a:noFill/>
        </p:spPr>
      </p:pic>
      <p:pic>
        <p:nvPicPr>
          <p:cNvPr id="28678" name="Picture 5" descr="PE01561_">
            <a:extLst>
              <a:ext uri="{FF2B5EF4-FFF2-40B4-BE49-F238E27FC236}">
                <a16:creationId xmlns:a16="http://schemas.microsoft.com/office/drawing/2014/main" id="{EEA9FC26-CE33-4026-9BEE-8BEA7BF33F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012950"/>
            <a:ext cx="22098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6" descr="illus_6">
            <a:extLst>
              <a:ext uri="{FF2B5EF4-FFF2-40B4-BE49-F238E27FC236}">
                <a16:creationId xmlns:a16="http://schemas.microsoft.com/office/drawing/2014/main" id="{38CC6BD1-DEDD-4DE2-81E3-4C2C7FEE2C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902" b="43709"/>
          <a:stretch>
            <a:fillRect/>
          </a:stretch>
        </p:blipFill>
        <p:spPr bwMode="auto">
          <a:xfrm>
            <a:off x="2133600" y="3886200"/>
            <a:ext cx="7493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7">
            <a:extLst>
              <a:ext uri="{FF2B5EF4-FFF2-40B4-BE49-F238E27FC236}">
                <a16:creationId xmlns:a16="http://schemas.microsoft.com/office/drawing/2014/main" id="{23E571E9-FD8A-4CB6-9A8D-714B7B8C0109}"/>
              </a:ext>
            </a:extLst>
          </p:cNvPr>
          <p:cNvSpPr>
            <a:spLocks noChangeArrowheads="1"/>
          </p:cNvSpPr>
          <p:nvPr/>
        </p:nvSpPr>
        <p:spPr bwMode="auto">
          <a:xfrm>
            <a:off x="228600" y="685800"/>
            <a:ext cx="4267200" cy="586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28681" name="Text Box 8">
            <a:extLst>
              <a:ext uri="{FF2B5EF4-FFF2-40B4-BE49-F238E27FC236}">
                <a16:creationId xmlns:a16="http://schemas.microsoft.com/office/drawing/2014/main" id="{EF204DF6-76AC-42F1-B418-B4C4EC579B9A}"/>
              </a:ext>
            </a:extLst>
          </p:cNvPr>
          <p:cNvSpPr txBox="1">
            <a:spLocks noChangeArrowheads="1"/>
          </p:cNvSpPr>
          <p:nvPr/>
        </p:nvSpPr>
        <p:spPr bwMode="auto">
          <a:xfrm>
            <a:off x="147638" y="637222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1800"/>
              <a:t>13</a:t>
            </a:r>
            <a:endParaRPr lang="th-TH" altLang="en-US" sz="1800"/>
          </a:p>
        </p:txBody>
      </p:sp>
      <p:pic>
        <p:nvPicPr>
          <p:cNvPr id="10" name="~PP3053.WAV">
            <a:hlinkClick r:id="" action="ppaction://media"/>
            <a:extLst>
              <a:ext uri="{FF2B5EF4-FFF2-40B4-BE49-F238E27FC236}">
                <a16:creationId xmlns:a16="http://schemas.microsoft.com/office/drawing/2014/main" id="{A2CEEAEF-197F-48DA-8636-CB37A9415C63}"/>
              </a:ext>
            </a:extLst>
          </p:cNvPr>
          <p:cNvPicPr>
            <a:picLocks noRot="1" noChangeAspect="1"/>
          </p:cNvPicPr>
          <p:nvPr>
            <a:wavAudioFile r:embed="rId1" name="~PP3053.WAV"/>
          </p:nvPr>
        </p:nvPicPr>
        <p:blipFill>
          <a:blip r:embed="rId7">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92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a:extLst>
              <a:ext uri="{FF2B5EF4-FFF2-40B4-BE49-F238E27FC236}">
                <a16:creationId xmlns:a16="http://schemas.microsoft.com/office/drawing/2014/main" id="{5B067CF9-1C4F-49C6-8C8A-9A63A8F318A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94F4547E-40A7-41E4-848B-6CB0B78E69EA}" type="slidenum">
              <a:rPr lang="en-US" altLang="en-US" sz="1400"/>
              <a:pPr eaLnBrk="1" hangingPunct="1"/>
              <a:t>26</a:t>
            </a:fld>
            <a:endParaRPr lang="th-TH" altLang="en-US" sz="1400"/>
          </a:p>
        </p:txBody>
      </p:sp>
      <p:sp>
        <p:nvSpPr>
          <p:cNvPr id="29699" name="Text Box 2">
            <a:extLst>
              <a:ext uri="{FF2B5EF4-FFF2-40B4-BE49-F238E27FC236}">
                <a16:creationId xmlns:a16="http://schemas.microsoft.com/office/drawing/2014/main" id="{E266861A-6A2C-4357-B5C0-6B3A67CFB9DC}"/>
              </a:ext>
            </a:extLst>
          </p:cNvPr>
          <p:cNvSpPr txBox="1">
            <a:spLocks noChangeArrowheads="1"/>
          </p:cNvSpPr>
          <p:nvPr/>
        </p:nvSpPr>
        <p:spPr bwMode="auto">
          <a:xfrm>
            <a:off x="990600" y="609600"/>
            <a:ext cx="815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2800" b="1">
                <a:solidFill>
                  <a:srgbClr val="2E1F9B"/>
                </a:solidFill>
              </a:rPr>
              <a:t>Genchi Genbutsu - </a:t>
            </a:r>
            <a:r>
              <a:rPr lang="th-TH" altLang="en-US" sz="3600" b="1">
                <a:solidFill>
                  <a:srgbClr val="2E1F9B"/>
                </a:solidFill>
                <a:cs typeface="FreesiaUPC" panose="020B0604020202020204" pitchFamily="34" charset="-34"/>
              </a:rPr>
              <a:t>เ</a:t>
            </a:r>
            <a:r>
              <a:rPr lang="th-TH" altLang="en-US" sz="3600" b="1">
                <a:solidFill>
                  <a:srgbClr val="2E1F9B"/>
                </a:solidFill>
                <a:latin typeface="Browallia New" panose="020B0604020202020204" pitchFamily="34" charset="-34"/>
                <a:cs typeface="FreesiaUPC" panose="020B0604020202020204" pitchFamily="34" charset="-34"/>
              </a:rPr>
              <a:t>ข้าไปดูให้เห็นด้วยตาตนเอง</a:t>
            </a:r>
            <a:endParaRPr lang="en-US" altLang="en-US" sz="3600">
              <a:solidFill>
                <a:srgbClr val="2E1F9B"/>
              </a:solidFill>
              <a:latin typeface="Browallia New" panose="020B0604020202020204" pitchFamily="34" charset="-34"/>
              <a:cs typeface="FreesiaUPC" panose="020B0604020202020204" pitchFamily="34" charset="-34"/>
            </a:endParaRPr>
          </a:p>
        </p:txBody>
      </p:sp>
      <p:sp>
        <p:nvSpPr>
          <p:cNvPr id="29700" name="Rectangle 3">
            <a:extLst>
              <a:ext uri="{FF2B5EF4-FFF2-40B4-BE49-F238E27FC236}">
                <a16:creationId xmlns:a16="http://schemas.microsoft.com/office/drawing/2014/main" id="{B0AD98AA-D2A3-49C6-9BBB-14F0054184F7}"/>
              </a:ext>
            </a:extLst>
          </p:cNvPr>
          <p:cNvSpPr>
            <a:spLocks noChangeArrowheads="1"/>
          </p:cNvSpPr>
          <p:nvPr/>
        </p:nvSpPr>
        <p:spPr bwMode="auto">
          <a:xfrm>
            <a:off x="1066800" y="1447800"/>
            <a:ext cx="76200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5143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5143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5143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5143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5143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endParaRPr lang="en-US" altLang="en-US" sz="1800">
              <a:solidFill>
                <a:schemeClr val="bg2"/>
              </a:solidFill>
            </a:endParaRPr>
          </a:p>
          <a:p>
            <a:endParaRPr lang="en-US" altLang="en-US" sz="1800">
              <a:solidFill>
                <a:schemeClr val="bg2"/>
              </a:solidFill>
            </a:endParaRPr>
          </a:p>
          <a:p>
            <a:pPr>
              <a:buFontTx/>
              <a:buChar char="•"/>
            </a:pPr>
            <a:endParaRPr lang="en-US" altLang="en-US" sz="2800">
              <a:solidFill>
                <a:schemeClr val="bg2"/>
              </a:solidFill>
            </a:endParaRPr>
          </a:p>
          <a:p>
            <a:pPr>
              <a:buFontTx/>
              <a:buChar char="•"/>
            </a:pPr>
            <a:endParaRPr lang="en-US" altLang="en-US" sz="2800">
              <a:solidFill>
                <a:schemeClr val="bg2"/>
              </a:solidFill>
            </a:endParaRPr>
          </a:p>
          <a:p>
            <a:pPr>
              <a:buFontTx/>
              <a:buChar char="•"/>
            </a:pPr>
            <a:endParaRPr lang="en-US" altLang="en-US" sz="2800">
              <a:solidFill>
                <a:schemeClr val="bg2"/>
              </a:solidFill>
            </a:endParaRPr>
          </a:p>
          <a:p>
            <a:pPr>
              <a:buFontTx/>
              <a:buChar char="•"/>
            </a:pPr>
            <a:endParaRPr lang="en-US" altLang="en-US" sz="2800">
              <a:solidFill>
                <a:schemeClr val="bg2"/>
              </a:solidFill>
            </a:endParaRPr>
          </a:p>
          <a:p>
            <a:pPr>
              <a:buFontTx/>
              <a:buChar char="•"/>
            </a:pPr>
            <a:endParaRPr lang="en-US" altLang="en-US" sz="2800">
              <a:solidFill>
                <a:schemeClr val="bg2"/>
              </a:solidFill>
            </a:endParaRPr>
          </a:p>
          <a:p>
            <a:pPr>
              <a:buFontTx/>
              <a:buChar char="•"/>
            </a:pPr>
            <a:endParaRPr lang="en-US" altLang="en-US" sz="2800">
              <a:solidFill>
                <a:schemeClr val="bg2"/>
              </a:solidFill>
            </a:endParaRPr>
          </a:p>
        </p:txBody>
      </p:sp>
      <p:sp>
        <p:nvSpPr>
          <p:cNvPr id="29701" name="Rectangle 4">
            <a:extLst>
              <a:ext uri="{FF2B5EF4-FFF2-40B4-BE49-F238E27FC236}">
                <a16:creationId xmlns:a16="http://schemas.microsoft.com/office/drawing/2014/main" id="{97BE9F6B-545B-46B7-896C-618A805A17CD}"/>
              </a:ext>
            </a:extLst>
          </p:cNvPr>
          <p:cNvSpPr>
            <a:spLocks noChangeArrowheads="1"/>
          </p:cNvSpPr>
          <p:nvPr/>
        </p:nvSpPr>
        <p:spPr bwMode="auto">
          <a:xfrm>
            <a:off x="673100" y="1447800"/>
            <a:ext cx="28956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defTabSz="5143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5143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5143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5143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5143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r>
              <a:rPr lang="en-US" altLang="en-US" sz="1600" b="1">
                <a:solidFill>
                  <a:srgbClr val="4D4D4D"/>
                </a:solidFill>
              </a:rPr>
              <a:t>. </a:t>
            </a:r>
          </a:p>
          <a:p>
            <a:pPr>
              <a:buFontTx/>
              <a:buChar char="•"/>
            </a:pPr>
            <a:endParaRPr lang="en-US" altLang="en-US" sz="1600" b="1">
              <a:solidFill>
                <a:srgbClr val="4D4D4D"/>
              </a:solidFill>
            </a:endParaRPr>
          </a:p>
          <a:p>
            <a:pPr>
              <a:buFontTx/>
              <a:buChar char="•"/>
            </a:pPr>
            <a:endParaRPr lang="en-US" altLang="en-US" sz="1600" b="1">
              <a:solidFill>
                <a:srgbClr val="4D4D4D"/>
              </a:solidFill>
            </a:endParaRPr>
          </a:p>
          <a:p>
            <a:pPr>
              <a:buFontTx/>
              <a:buChar char="•"/>
            </a:pPr>
            <a:endParaRPr lang="en-US" altLang="en-US" sz="1600" b="1">
              <a:solidFill>
                <a:srgbClr val="4D4D4D"/>
              </a:solidFill>
            </a:endParaRPr>
          </a:p>
          <a:p>
            <a:pPr>
              <a:buFontTx/>
              <a:buChar char="•"/>
            </a:pPr>
            <a:endParaRPr lang="en-US" altLang="en-US" sz="1600" b="1">
              <a:solidFill>
                <a:srgbClr val="4D4D4D"/>
              </a:solidFill>
            </a:endParaRPr>
          </a:p>
        </p:txBody>
      </p:sp>
      <p:pic>
        <p:nvPicPr>
          <p:cNvPr id="29702" name="Picture 5">
            <a:extLst>
              <a:ext uri="{FF2B5EF4-FFF2-40B4-BE49-F238E27FC236}">
                <a16:creationId xmlns:a16="http://schemas.microsoft.com/office/drawing/2014/main" id="{885503C7-AE5C-400E-9F40-2BB7AD0CC8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70000"/>
            <a:ext cx="69342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 Box 6">
            <a:extLst>
              <a:ext uri="{FF2B5EF4-FFF2-40B4-BE49-F238E27FC236}">
                <a16:creationId xmlns:a16="http://schemas.microsoft.com/office/drawing/2014/main" id="{9DC7998A-50F2-4A46-A2B1-B2E800B7D50D}"/>
              </a:ext>
            </a:extLst>
          </p:cNvPr>
          <p:cNvSpPr txBox="1">
            <a:spLocks noChangeArrowheads="1"/>
          </p:cNvSpPr>
          <p:nvPr/>
        </p:nvSpPr>
        <p:spPr bwMode="auto">
          <a:xfrm>
            <a:off x="717550" y="1284288"/>
            <a:ext cx="79121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th-TH" altLang="en-US" sz="2400" b="1">
                <a:cs typeface="FreesiaUPC" panose="020B0604020202020204" pitchFamily="34" charset="-34"/>
              </a:rPr>
              <a:t>ผู้บริหาร “เข้าไปและศึกษา” ด้วยตนเอง เพื่อสร้างองค์กรแห่งการเรียนรู้อย่างต่อเนื่อง</a:t>
            </a:r>
          </a:p>
        </p:txBody>
      </p:sp>
      <p:sp>
        <p:nvSpPr>
          <p:cNvPr id="29704" name="Text Box 7">
            <a:extLst>
              <a:ext uri="{FF2B5EF4-FFF2-40B4-BE49-F238E27FC236}">
                <a16:creationId xmlns:a16="http://schemas.microsoft.com/office/drawing/2014/main" id="{A411E26E-6DB8-4DC2-9BA8-C5F46570A431}"/>
              </a:ext>
            </a:extLst>
          </p:cNvPr>
          <p:cNvSpPr txBox="1">
            <a:spLocks noChangeArrowheads="1"/>
          </p:cNvSpPr>
          <p:nvPr/>
        </p:nvSpPr>
        <p:spPr bwMode="auto">
          <a:xfrm>
            <a:off x="3403600" y="2933700"/>
            <a:ext cx="852488" cy="33655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th-TH" altLang="en-US" sz="1600" b="1">
                <a:latin typeface="Browallia New" panose="020B0604020202020204" pitchFamily="34" charset="-34"/>
                <a:cs typeface="Browallia New" panose="020B0604020202020204" pitchFamily="34" charset="-34"/>
              </a:rPr>
              <a:t>ฉันเข้าไปดู</a:t>
            </a:r>
          </a:p>
        </p:txBody>
      </p:sp>
      <p:sp>
        <p:nvSpPr>
          <p:cNvPr id="29705" name="Text Box 8">
            <a:extLst>
              <a:ext uri="{FF2B5EF4-FFF2-40B4-BE49-F238E27FC236}">
                <a16:creationId xmlns:a16="http://schemas.microsoft.com/office/drawing/2014/main" id="{EFBF577D-64D6-4572-B8E5-8D2E07400F74}"/>
              </a:ext>
            </a:extLst>
          </p:cNvPr>
          <p:cNvSpPr txBox="1">
            <a:spLocks noChangeArrowheads="1"/>
          </p:cNvSpPr>
          <p:nvPr/>
        </p:nvSpPr>
        <p:spPr bwMode="auto">
          <a:xfrm>
            <a:off x="4524375" y="2682875"/>
            <a:ext cx="757238" cy="5810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th-TH" altLang="en-US" sz="1600" b="1">
                <a:latin typeface="Browallia New" panose="020B0604020202020204" pitchFamily="34" charset="-34"/>
                <a:cs typeface="Browallia New" panose="020B0604020202020204" pitchFamily="34" charset="-34"/>
              </a:rPr>
              <a:t>ฉันเข้าไป</a:t>
            </a:r>
          </a:p>
          <a:p>
            <a:pPr algn="ctr" eaLnBrk="1" hangingPunct="1"/>
            <a:r>
              <a:rPr lang="th-TH" altLang="en-US" sz="1600" b="1">
                <a:latin typeface="Browallia New" panose="020B0604020202020204" pitchFamily="34" charset="-34"/>
                <a:cs typeface="Browallia New" panose="020B0604020202020204" pitchFamily="34" charset="-34"/>
              </a:rPr>
              <a:t>ศึกษา</a:t>
            </a:r>
          </a:p>
        </p:txBody>
      </p:sp>
      <p:sp>
        <p:nvSpPr>
          <p:cNvPr id="29706" name="Text Box 9">
            <a:extLst>
              <a:ext uri="{FF2B5EF4-FFF2-40B4-BE49-F238E27FC236}">
                <a16:creationId xmlns:a16="http://schemas.microsoft.com/office/drawing/2014/main" id="{D250134A-E566-48EC-B7B2-0F40737AD6FE}"/>
              </a:ext>
            </a:extLst>
          </p:cNvPr>
          <p:cNvSpPr txBox="1">
            <a:spLocks noChangeArrowheads="1"/>
          </p:cNvSpPr>
          <p:nvPr/>
        </p:nvSpPr>
        <p:spPr bwMode="auto">
          <a:xfrm>
            <a:off x="5645150" y="2508250"/>
            <a:ext cx="757238"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th-TH" altLang="en-US" sz="1600" b="1">
                <a:latin typeface="Browallia New" panose="020B0604020202020204" pitchFamily="34" charset="-34"/>
                <a:cs typeface="Browallia New" panose="020B0604020202020204" pitchFamily="34" charset="-34"/>
              </a:rPr>
              <a:t>ฉันเข้าไป</a:t>
            </a:r>
          </a:p>
          <a:p>
            <a:pPr algn="ctr" eaLnBrk="1" hangingPunct="1"/>
            <a:r>
              <a:rPr lang="th-TH" altLang="en-US" sz="1600" b="1">
                <a:latin typeface="Browallia New" panose="020B0604020202020204" pitchFamily="34" charset="-34"/>
                <a:cs typeface="Browallia New" panose="020B0604020202020204" pitchFamily="34" charset="-34"/>
              </a:rPr>
              <a:t>แก้ปัญหา</a:t>
            </a:r>
          </a:p>
        </p:txBody>
      </p:sp>
      <p:sp>
        <p:nvSpPr>
          <p:cNvPr id="29707" name="Text Box 10">
            <a:extLst>
              <a:ext uri="{FF2B5EF4-FFF2-40B4-BE49-F238E27FC236}">
                <a16:creationId xmlns:a16="http://schemas.microsoft.com/office/drawing/2014/main" id="{F786130C-5C23-416F-B77A-CF97D10F2866}"/>
              </a:ext>
            </a:extLst>
          </p:cNvPr>
          <p:cNvSpPr txBox="1">
            <a:spLocks noChangeArrowheads="1"/>
          </p:cNvSpPr>
          <p:nvPr/>
        </p:nvSpPr>
        <p:spPr bwMode="auto">
          <a:xfrm>
            <a:off x="3432175" y="1868488"/>
            <a:ext cx="1658938" cy="3048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1400" b="1" i="1">
                <a:solidFill>
                  <a:srgbClr val="2E1F9B"/>
                </a:solidFill>
              </a:rPr>
              <a:t>Genchi Genbutsu</a:t>
            </a:r>
            <a:endParaRPr lang="th-TH" altLang="en-US" sz="1400" b="1" i="1">
              <a:solidFill>
                <a:srgbClr val="2E1F9B"/>
              </a:solidFill>
            </a:endParaRPr>
          </a:p>
        </p:txBody>
      </p:sp>
      <p:sp>
        <p:nvSpPr>
          <p:cNvPr id="29708" name="Text Box 11">
            <a:extLst>
              <a:ext uri="{FF2B5EF4-FFF2-40B4-BE49-F238E27FC236}">
                <a16:creationId xmlns:a16="http://schemas.microsoft.com/office/drawing/2014/main" id="{21A5736B-A5A0-423F-AC15-126F5D3BF61C}"/>
              </a:ext>
            </a:extLst>
          </p:cNvPr>
          <p:cNvSpPr txBox="1">
            <a:spLocks noChangeArrowheads="1"/>
          </p:cNvSpPr>
          <p:nvPr/>
        </p:nvSpPr>
        <p:spPr bwMode="auto">
          <a:xfrm>
            <a:off x="1136650" y="2925763"/>
            <a:ext cx="82232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th-TH" altLang="en-US" sz="1400" b="1">
                <a:latin typeface="Browallia New" panose="020B0604020202020204" pitchFamily="34" charset="-34"/>
                <a:cs typeface="Browallia New" panose="020B0604020202020204" pitchFamily="34" charset="-34"/>
              </a:rPr>
              <a:t>สถานการณ์</a:t>
            </a:r>
          </a:p>
        </p:txBody>
      </p:sp>
      <p:sp>
        <p:nvSpPr>
          <p:cNvPr id="29709" name="Text Box 12">
            <a:extLst>
              <a:ext uri="{FF2B5EF4-FFF2-40B4-BE49-F238E27FC236}">
                <a16:creationId xmlns:a16="http://schemas.microsoft.com/office/drawing/2014/main" id="{E222B08E-79BB-4188-8004-8BE24BDB9AAC}"/>
              </a:ext>
            </a:extLst>
          </p:cNvPr>
          <p:cNvSpPr txBox="1">
            <a:spLocks noChangeArrowheads="1"/>
          </p:cNvSpPr>
          <p:nvPr/>
        </p:nvSpPr>
        <p:spPr bwMode="auto">
          <a:xfrm>
            <a:off x="1292225" y="3427413"/>
            <a:ext cx="630238"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r" eaLnBrk="1" hangingPunct="1"/>
            <a:r>
              <a:rPr lang="th-TH" altLang="en-US" sz="1400" b="1">
                <a:latin typeface="Browallia New" panose="020B0604020202020204" pitchFamily="34" charset="-34"/>
                <a:cs typeface="Browallia New" panose="020B0604020202020204" pitchFamily="34" charset="-34"/>
              </a:rPr>
              <a:t>        ผล </a:t>
            </a:r>
          </a:p>
        </p:txBody>
      </p:sp>
      <p:sp>
        <p:nvSpPr>
          <p:cNvPr id="29710" name="Text Box 13">
            <a:extLst>
              <a:ext uri="{FF2B5EF4-FFF2-40B4-BE49-F238E27FC236}">
                <a16:creationId xmlns:a16="http://schemas.microsoft.com/office/drawing/2014/main" id="{130D6CBE-5F79-459B-838F-924EDDE50059}"/>
              </a:ext>
            </a:extLst>
          </p:cNvPr>
          <p:cNvSpPr txBox="1">
            <a:spLocks noChangeArrowheads="1"/>
          </p:cNvSpPr>
          <p:nvPr/>
        </p:nvSpPr>
        <p:spPr bwMode="auto">
          <a:xfrm>
            <a:off x="1166813" y="4376738"/>
            <a:ext cx="79057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r" eaLnBrk="1" hangingPunct="1"/>
            <a:r>
              <a:rPr lang="th-TH" altLang="en-US" sz="1400" b="1">
                <a:latin typeface="Browallia New" panose="020B0604020202020204" pitchFamily="34" charset="-34"/>
                <a:cs typeface="Browallia New" panose="020B0604020202020204" pitchFamily="34" charset="-34"/>
              </a:rPr>
              <a:t> ผลกระทบ </a:t>
            </a:r>
          </a:p>
        </p:txBody>
      </p:sp>
      <p:sp>
        <p:nvSpPr>
          <p:cNvPr id="29711" name="Text Box 14">
            <a:extLst>
              <a:ext uri="{FF2B5EF4-FFF2-40B4-BE49-F238E27FC236}">
                <a16:creationId xmlns:a16="http://schemas.microsoft.com/office/drawing/2014/main" id="{55266F43-126A-4764-9440-FA25B1E6059B}"/>
              </a:ext>
            </a:extLst>
          </p:cNvPr>
          <p:cNvSpPr txBox="1">
            <a:spLocks noChangeArrowheads="1"/>
          </p:cNvSpPr>
          <p:nvPr/>
        </p:nvSpPr>
        <p:spPr bwMode="auto">
          <a:xfrm>
            <a:off x="1946275" y="3481388"/>
            <a:ext cx="1096963" cy="752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 indent="-11430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ได้แต่ข้อมูล</a:t>
            </a:r>
          </a:p>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ภาพจริงบางส่วน</a:t>
            </a:r>
          </a:p>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วิเคราะห์มีอคติ</a:t>
            </a:r>
          </a:p>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ห่างไกลความสนใจ</a:t>
            </a:r>
          </a:p>
        </p:txBody>
      </p:sp>
      <p:sp>
        <p:nvSpPr>
          <p:cNvPr id="29712" name="Text Box 15">
            <a:extLst>
              <a:ext uri="{FF2B5EF4-FFF2-40B4-BE49-F238E27FC236}">
                <a16:creationId xmlns:a16="http://schemas.microsoft.com/office/drawing/2014/main" id="{A30F0743-C825-4615-8508-B9C0C0AAC95A}"/>
              </a:ext>
            </a:extLst>
          </p:cNvPr>
          <p:cNvSpPr txBox="1">
            <a:spLocks noChangeArrowheads="1"/>
          </p:cNvSpPr>
          <p:nvPr/>
        </p:nvSpPr>
        <p:spPr bwMode="auto">
          <a:xfrm>
            <a:off x="1943100" y="4383088"/>
            <a:ext cx="1255713" cy="752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เสี่ยงต่อการตัดสินใจผิดและไม่นำสู่การปฏิบัติ</a:t>
            </a:r>
          </a:p>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ความมั่นใจต่ำ</a:t>
            </a:r>
          </a:p>
        </p:txBody>
      </p:sp>
      <p:sp>
        <p:nvSpPr>
          <p:cNvPr id="29713" name="Text Box 16">
            <a:extLst>
              <a:ext uri="{FF2B5EF4-FFF2-40B4-BE49-F238E27FC236}">
                <a16:creationId xmlns:a16="http://schemas.microsoft.com/office/drawing/2014/main" id="{C8C2F885-B942-4444-90AB-9AAB3F6A8204}"/>
              </a:ext>
            </a:extLst>
          </p:cNvPr>
          <p:cNvSpPr txBox="1">
            <a:spLocks noChangeArrowheads="1"/>
          </p:cNvSpPr>
          <p:nvPr/>
        </p:nvSpPr>
        <p:spPr bwMode="auto">
          <a:xfrm>
            <a:off x="3019425" y="3506788"/>
            <a:ext cx="1320800" cy="752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รับรู้ข้อเท็จจริงโดยตรง</a:t>
            </a:r>
          </a:p>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เชื่อมโยงกับความเป็นจริง</a:t>
            </a:r>
          </a:p>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แสดงให้เห็นความสนใจ</a:t>
            </a:r>
          </a:p>
        </p:txBody>
      </p:sp>
      <p:sp>
        <p:nvSpPr>
          <p:cNvPr id="29714" name="Text Box 17">
            <a:extLst>
              <a:ext uri="{FF2B5EF4-FFF2-40B4-BE49-F238E27FC236}">
                <a16:creationId xmlns:a16="http://schemas.microsoft.com/office/drawing/2014/main" id="{85856B4D-6922-4C08-9444-276529BFF944}"/>
              </a:ext>
            </a:extLst>
          </p:cNvPr>
          <p:cNvSpPr txBox="1">
            <a:spLocks noChangeArrowheads="1"/>
          </p:cNvSpPr>
          <p:nvPr/>
        </p:nvSpPr>
        <p:spPr bwMode="auto">
          <a:xfrm>
            <a:off x="3016250" y="4389438"/>
            <a:ext cx="1320800" cy="422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ปลุกแรงจูงใจให้ผู้ที่อยู่หน้างาน</a:t>
            </a:r>
          </a:p>
        </p:txBody>
      </p:sp>
      <p:sp>
        <p:nvSpPr>
          <p:cNvPr id="29715" name="Text Box 18">
            <a:extLst>
              <a:ext uri="{FF2B5EF4-FFF2-40B4-BE49-F238E27FC236}">
                <a16:creationId xmlns:a16="http://schemas.microsoft.com/office/drawing/2014/main" id="{905AB9FD-57B1-4A18-BF50-C2035A2DB332}"/>
              </a:ext>
            </a:extLst>
          </p:cNvPr>
          <p:cNvSpPr txBox="1">
            <a:spLocks noChangeArrowheads="1"/>
          </p:cNvSpPr>
          <p:nvPr/>
        </p:nvSpPr>
        <p:spPr bwMode="auto">
          <a:xfrm>
            <a:off x="2262188" y="2786063"/>
            <a:ext cx="762000" cy="38417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lnSpc>
                <a:spcPct val="80000"/>
              </a:lnSpc>
            </a:pPr>
            <a:r>
              <a:rPr lang="th-TH" altLang="en-US" sz="1200" b="1">
                <a:latin typeface="Browallia New" panose="020B0604020202020204" pitchFamily="34" charset="-34"/>
                <a:cs typeface="Browallia New" panose="020B0604020202020204" pitchFamily="34" charset="-34"/>
              </a:rPr>
              <a:t> เขารายงาน </a:t>
            </a:r>
          </a:p>
          <a:p>
            <a:pPr algn="ctr" eaLnBrk="1" hangingPunct="1">
              <a:lnSpc>
                <a:spcPct val="80000"/>
              </a:lnSpc>
            </a:pPr>
            <a:r>
              <a:rPr lang="th-TH" altLang="en-US" sz="1200" b="1">
                <a:latin typeface="Browallia New" panose="020B0604020202020204" pitchFamily="34" charset="-34"/>
                <a:cs typeface="Browallia New" panose="020B0604020202020204" pitchFamily="34" charset="-34"/>
              </a:rPr>
              <a:t>ว่ามีปัญหา</a:t>
            </a:r>
          </a:p>
        </p:txBody>
      </p:sp>
      <p:sp>
        <p:nvSpPr>
          <p:cNvPr id="29716" name="Text Box 19">
            <a:extLst>
              <a:ext uri="{FF2B5EF4-FFF2-40B4-BE49-F238E27FC236}">
                <a16:creationId xmlns:a16="http://schemas.microsoft.com/office/drawing/2014/main" id="{28B3E6B9-4998-4D0F-B8D5-CB28960288E5}"/>
              </a:ext>
            </a:extLst>
          </p:cNvPr>
          <p:cNvSpPr txBox="1">
            <a:spLocks noChangeArrowheads="1"/>
          </p:cNvSpPr>
          <p:nvPr/>
        </p:nvSpPr>
        <p:spPr bwMode="auto">
          <a:xfrm>
            <a:off x="4251325" y="3386138"/>
            <a:ext cx="958850" cy="1082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ผูกพันกับผู้คน</a:t>
            </a:r>
          </a:p>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ทำงานเป็นทีม</a:t>
            </a:r>
          </a:p>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เสวนาอย่างมีความหมาย</a:t>
            </a:r>
          </a:p>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เป็นการโค้ช</a:t>
            </a:r>
          </a:p>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เป็นแบบอย่าง</a:t>
            </a:r>
          </a:p>
        </p:txBody>
      </p:sp>
      <p:sp>
        <p:nvSpPr>
          <p:cNvPr id="29717" name="Text Box 20">
            <a:extLst>
              <a:ext uri="{FF2B5EF4-FFF2-40B4-BE49-F238E27FC236}">
                <a16:creationId xmlns:a16="http://schemas.microsoft.com/office/drawing/2014/main" id="{87894FEA-32BA-4510-90A2-C9DE19D6A952}"/>
              </a:ext>
            </a:extLst>
          </p:cNvPr>
          <p:cNvSpPr txBox="1">
            <a:spLocks noChangeArrowheads="1"/>
          </p:cNvSpPr>
          <p:nvPr/>
        </p:nvSpPr>
        <p:spPr bwMode="auto">
          <a:xfrm>
            <a:off x="4232275" y="4395788"/>
            <a:ext cx="1225550" cy="917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พัฒนาศักยภาพผ่านการถาม </a:t>
            </a:r>
            <a:r>
              <a:rPr lang="en-US" altLang="en-US" sz="1200">
                <a:latin typeface="Browallia New" panose="020B0604020202020204" pitchFamily="34" charset="-34"/>
                <a:cs typeface="Browallia New" panose="020B0604020202020204" pitchFamily="34" charset="-34"/>
              </a:rPr>
              <a:t>5 WHY </a:t>
            </a:r>
            <a:r>
              <a:rPr lang="th-TH" altLang="en-US" sz="1200">
                <a:latin typeface="Browallia New" panose="020B0604020202020204" pitchFamily="34" charset="-34"/>
                <a:cs typeface="Browallia New" panose="020B0604020202020204" pitchFamily="34" charset="-34"/>
              </a:rPr>
              <a:t>เพื่อแก้ปัญหา</a:t>
            </a:r>
          </a:p>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มั่นใจในบทบาทของผู้บริหาร</a:t>
            </a:r>
          </a:p>
        </p:txBody>
      </p:sp>
      <p:sp>
        <p:nvSpPr>
          <p:cNvPr id="29718" name="Text Box 21">
            <a:extLst>
              <a:ext uri="{FF2B5EF4-FFF2-40B4-BE49-F238E27FC236}">
                <a16:creationId xmlns:a16="http://schemas.microsoft.com/office/drawing/2014/main" id="{F6D7277D-C353-4E12-8A31-623B0DF0F843}"/>
              </a:ext>
            </a:extLst>
          </p:cNvPr>
          <p:cNvSpPr txBox="1">
            <a:spLocks noChangeArrowheads="1"/>
          </p:cNvSpPr>
          <p:nvPr/>
        </p:nvSpPr>
        <p:spPr bwMode="auto">
          <a:xfrm>
            <a:off x="5451475" y="3452813"/>
            <a:ext cx="901700" cy="752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ฉันเรียน</a:t>
            </a:r>
          </a:p>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พวกเขาเรียน</a:t>
            </a:r>
          </a:p>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เราปรับปรุง</a:t>
            </a:r>
          </a:p>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เราเฉลิมฉลอง</a:t>
            </a:r>
          </a:p>
        </p:txBody>
      </p:sp>
      <p:sp>
        <p:nvSpPr>
          <p:cNvPr id="29719" name="Text Box 22">
            <a:extLst>
              <a:ext uri="{FF2B5EF4-FFF2-40B4-BE49-F238E27FC236}">
                <a16:creationId xmlns:a16="http://schemas.microsoft.com/office/drawing/2014/main" id="{958188A9-BD49-4DA2-893A-A66EE0841121}"/>
              </a:ext>
            </a:extLst>
          </p:cNvPr>
          <p:cNvSpPr txBox="1">
            <a:spLocks noChangeArrowheads="1"/>
          </p:cNvSpPr>
          <p:nvPr/>
        </p:nvSpPr>
        <p:spPr bwMode="auto">
          <a:xfrm>
            <a:off x="5422900" y="4386263"/>
            <a:ext cx="1263650" cy="917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มั่นใจในผล </a:t>
            </a:r>
            <a:r>
              <a:rPr lang="en-US" altLang="en-US" sz="1200">
                <a:latin typeface="Browallia New" panose="020B0604020202020204" pitchFamily="34" charset="-34"/>
                <a:cs typeface="Browallia New" panose="020B0604020202020204" pitchFamily="34" charset="-34"/>
              </a:rPr>
              <a:t>RCA </a:t>
            </a:r>
            <a:r>
              <a:rPr lang="th-TH" altLang="en-US" sz="1200">
                <a:latin typeface="Browallia New" panose="020B0604020202020204" pitchFamily="34" charset="-34"/>
                <a:cs typeface="Browallia New" panose="020B0604020202020204" pitchFamily="34" charset="-34"/>
              </a:rPr>
              <a:t>และการดำเนินการแก้ปัญหา</a:t>
            </a:r>
          </a:p>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มั่นใจสูงต่อการสนับสนุนของผู้บริหาร</a:t>
            </a:r>
          </a:p>
        </p:txBody>
      </p:sp>
      <p:sp>
        <p:nvSpPr>
          <p:cNvPr id="29720" name="Text Box 23">
            <a:extLst>
              <a:ext uri="{FF2B5EF4-FFF2-40B4-BE49-F238E27FC236}">
                <a16:creationId xmlns:a16="http://schemas.microsoft.com/office/drawing/2014/main" id="{BF829DDD-BDFB-4453-BCFA-E32DE40655FA}"/>
              </a:ext>
            </a:extLst>
          </p:cNvPr>
          <p:cNvSpPr txBox="1">
            <a:spLocks noChangeArrowheads="1"/>
          </p:cNvSpPr>
          <p:nvPr/>
        </p:nvSpPr>
        <p:spPr bwMode="auto">
          <a:xfrm>
            <a:off x="6699250" y="4376738"/>
            <a:ext cx="1425575" cy="752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จิตใจแห่งการเรียนรู้อย่างต่อเนื่องถูกถ่ายทอดผ่านผู้บริหารระดับต่างๆ ไปสู่ผู้ที่อยู่หน้างาน</a:t>
            </a:r>
          </a:p>
        </p:txBody>
      </p:sp>
      <p:sp>
        <p:nvSpPr>
          <p:cNvPr id="29721" name="Text Box 24">
            <a:extLst>
              <a:ext uri="{FF2B5EF4-FFF2-40B4-BE49-F238E27FC236}">
                <a16:creationId xmlns:a16="http://schemas.microsoft.com/office/drawing/2014/main" id="{E0103969-C644-44BA-A5EE-1A6A24E6DF99}"/>
              </a:ext>
            </a:extLst>
          </p:cNvPr>
          <p:cNvSpPr txBox="1">
            <a:spLocks noChangeArrowheads="1"/>
          </p:cNvSpPr>
          <p:nvPr/>
        </p:nvSpPr>
        <p:spPr bwMode="auto">
          <a:xfrm>
            <a:off x="6708775" y="3395663"/>
            <a:ext cx="1463675" cy="917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รายงานทุกฉบับมีข้อเท็จจริงที่ได้รับการตรวจสอบ</a:t>
            </a:r>
          </a:p>
          <a:p>
            <a:pPr eaLnBrk="1" hangingPunct="1">
              <a:lnSpc>
                <a:spcPct val="90000"/>
              </a:lnSpc>
              <a:buFontTx/>
              <a:buChar char="•"/>
            </a:pPr>
            <a:r>
              <a:rPr lang="th-TH" altLang="en-US" sz="1200">
                <a:latin typeface="Browallia New" panose="020B0604020202020204" pitchFamily="34" charset="-34"/>
                <a:cs typeface="Browallia New" panose="020B0604020202020204" pitchFamily="34" charset="-34"/>
              </a:rPr>
              <a:t>การกระทำต่างๆ ได้รับการทวนสอบโดยผู้ที่อยู่หน้างาน</a:t>
            </a:r>
          </a:p>
        </p:txBody>
      </p:sp>
      <p:sp>
        <p:nvSpPr>
          <p:cNvPr id="29722" name="Text Box 25">
            <a:extLst>
              <a:ext uri="{FF2B5EF4-FFF2-40B4-BE49-F238E27FC236}">
                <a16:creationId xmlns:a16="http://schemas.microsoft.com/office/drawing/2014/main" id="{0A3C49B7-30D9-485B-871E-27C4611AC339}"/>
              </a:ext>
            </a:extLst>
          </p:cNvPr>
          <p:cNvSpPr txBox="1">
            <a:spLocks noChangeArrowheads="1"/>
          </p:cNvSpPr>
          <p:nvPr/>
        </p:nvSpPr>
        <p:spPr bwMode="auto">
          <a:xfrm>
            <a:off x="6967538" y="2395538"/>
            <a:ext cx="963612" cy="601662"/>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lnSpc>
                <a:spcPct val="80000"/>
              </a:lnSpc>
            </a:pPr>
            <a:r>
              <a:rPr lang="th-TH" altLang="en-US" sz="1400" b="1">
                <a:latin typeface="Browallia New" panose="020B0604020202020204" pitchFamily="34" charset="-34"/>
                <a:cs typeface="Browallia New" panose="020B0604020202020204" pitchFamily="34" charset="-34"/>
              </a:rPr>
              <a:t>องค์กร</a:t>
            </a:r>
          </a:p>
          <a:p>
            <a:pPr algn="ctr" eaLnBrk="1" hangingPunct="1">
              <a:lnSpc>
                <a:spcPct val="80000"/>
              </a:lnSpc>
            </a:pPr>
            <a:r>
              <a:rPr lang="th-TH" altLang="en-US" sz="1400" b="1">
                <a:latin typeface="Browallia New" panose="020B0604020202020204" pitchFamily="34" charset="-34"/>
                <a:cs typeface="Browallia New" panose="020B0604020202020204" pitchFamily="34" charset="-34"/>
              </a:rPr>
              <a:t>แห่งการเรียนรู้</a:t>
            </a:r>
          </a:p>
          <a:p>
            <a:pPr algn="ctr" eaLnBrk="1" hangingPunct="1">
              <a:lnSpc>
                <a:spcPct val="80000"/>
              </a:lnSpc>
            </a:pPr>
            <a:r>
              <a:rPr lang="th-TH" altLang="en-US" sz="1400" b="1">
                <a:latin typeface="Browallia New" panose="020B0604020202020204" pitchFamily="34" charset="-34"/>
                <a:cs typeface="Browallia New" panose="020B0604020202020204" pitchFamily="34" charset="-34"/>
              </a:rPr>
              <a:t>อย่างต่อเนื่อง</a:t>
            </a:r>
          </a:p>
        </p:txBody>
      </p:sp>
      <p:pic>
        <p:nvPicPr>
          <p:cNvPr id="27" name="~PP3209.WAV">
            <a:hlinkClick r:id="" action="ppaction://media"/>
            <a:extLst>
              <a:ext uri="{FF2B5EF4-FFF2-40B4-BE49-F238E27FC236}">
                <a16:creationId xmlns:a16="http://schemas.microsoft.com/office/drawing/2014/main" id="{CE4DBA7B-4119-47F2-827D-48641E679B69}"/>
              </a:ext>
            </a:extLst>
          </p:cNvPr>
          <p:cNvPicPr>
            <a:picLocks noRot="1" noChangeAspect="1"/>
          </p:cNvPicPr>
          <p:nvPr>
            <a:wavAudioFile r:embed="rId1" name="~PP3209.WAV"/>
          </p:nvPr>
        </p:nvPicPr>
        <p:blipFill>
          <a:blip r:embed="rId5">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87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a:extLst>
              <a:ext uri="{FF2B5EF4-FFF2-40B4-BE49-F238E27FC236}">
                <a16:creationId xmlns:a16="http://schemas.microsoft.com/office/drawing/2014/main" id="{DDF02DF5-F6EF-4B51-A694-9EC0ABBD1D3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087BEB17-2EFA-4FB6-9142-2B25AB9DDDB4}" type="slidenum">
              <a:rPr lang="en-US" altLang="en-US" sz="1400"/>
              <a:pPr eaLnBrk="1" hangingPunct="1"/>
              <a:t>27</a:t>
            </a:fld>
            <a:endParaRPr lang="th-TH" altLang="en-US" sz="1400"/>
          </a:p>
        </p:txBody>
      </p:sp>
      <p:sp>
        <p:nvSpPr>
          <p:cNvPr id="30723" name="Text Box 2">
            <a:extLst>
              <a:ext uri="{FF2B5EF4-FFF2-40B4-BE49-F238E27FC236}">
                <a16:creationId xmlns:a16="http://schemas.microsoft.com/office/drawing/2014/main" id="{310B751C-4747-41B7-9418-B6BEC73AC21D}"/>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th-TH" altLang="en-US" sz="4000" b="1">
                <a:solidFill>
                  <a:schemeClr val="bg1"/>
                </a:solidFill>
                <a:latin typeface="Browallia New" panose="020B0604020202020204" pitchFamily="34" charset="-34"/>
                <a:cs typeface="FreesiaUPC" panose="020B0604020202020204" pitchFamily="34" charset="-34"/>
              </a:rPr>
              <a:t>เข้าไปดูสถานการณ์จริง</a:t>
            </a:r>
          </a:p>
        </p:txBody>
      </p:sp>
      <p:pic>
        <p:nvPicPr>
          <p:cNvPr id="30724" name="Picture 3">
            <a:extLst>
              <a:ext uri="{FF2B5EF4-FFF2-40B4-BE49-F238E27FC236}">
                <a16:creationId xmlns:a16="http://schemas.microsoft.com/office/drawing/2014/main" id="{140D478B-F843-4AF7-AD86-6FEB8FEE9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68375"/>
            <a:ext cx="71628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P1361.WAV">
            <a:hlinkClick r:id="" action="ppaction://media"/>
            <a:extLst>
              <a:ext uri="{FF2B5EF4-FFF2-40B4-BE49-F238E27FC236}">
                <a16:creationId xmlns:a16="http://schemas.microsoft.com/office/drawing/2014/main" id="{0AAE4EEC-A20D-4652-995D-745750AA3A81}"/>
              </a:ext>
            </a:extLst>
          </p:cNvPr>
          <p:cNvPicPr>
            <a:picLocks noRot="1" noChangeAspect="1"/>
          </p:cNvPicPr>
          <p:nvPr>
            <a:wavAudioFile r:embed="rId1" name="~PP1361.WAV"/>
          </p:nvPr>
        </p:nvPicPr>
        <p:blipFill>
          <a:blip r:embed="rId4">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27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a:extLst>
              <a:ext uri="{FF2B5EF4-FFF2-40B4-BE49-F238E27FC236}">
                <a16:creationId xmlns:a16="http://schemas.microsoft.com/office/drawing/2014/main" id="{6DE62CDE-8407-4FFD-B78D-0E64925C7F2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FBABE529-AFB6-4C07-94C2-180AB814AD10}" type="slidenum">
              <a:rPr lang="en-US" altLang="en-US" sz="1400"/>
              <a:pPr eaLnBrk="1" hangingPunct="1"/>
              <a:t>28</a:t>
            </a:fld>
            <a:endParaRPr lang="th-TH" altLang="en-US" sz="1400"/>
          </a:p>
        </p:txBody>
      </p:sp>
      <p:pic>
        <p:nvPicPr>
          <p:cNvPr id="31747" name="Picture 3">
            <a:extLst>
              <a:ext uri="{FF2B5EF4-FFF2-40B4-BE49-F238E27FC236}">
                <a16:creationId xmlns:a16="http://schemas.microsoft.com/office/drawing/2014/main" id="{95C1BFA7-1AA8-4053-BEA5-52955EF1C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04863"/>
            <a:ext cx="64008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4">
            <a:extLst>
              <a:ext uri="{FF2B5EF4-FFF2-40B4-BE49-F238E27FC236}">
                <a16:creationId xmlns:a16="http://schemas.microsoft.com/office/drawing/2014/main" id="{29E32C14-5E21-4638-8FC4-24F326A810A3}"/>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th-TH" altLang="en-US" sz="4000" b="1">
                <a:solidFill>
                  <a:schemeClr val="bg1"/>
                </a:solidFill>
                <a:latin typeface="Browallia New" panose="020B0604020202020204" pitchFamily="34" charset="-34"/>
                <a:cs typeface="FreesiaUPC" panose="020B0604020202020204" pitchFamily="34" charset="-34"/>
              </a:rPr>
              <a:t>เข้าไปดูสถานการณ์จริง</a:t>
            </a:r>
          </a:p>
        </p:txBody>
      </p:sp>
      <p:pic>
        <p:nvPicPr>
          <p:cNvPr id="5" name="~PP3778.WAV">
            <a:hlinkClick r:id="" action="ppaction://media"/>
            <a:extLst>
              <a:ext uri="{FF2B5EF4-FFF2-40B4-BE49-F238E27FC236}">
                <a16:creationId xmlns:a16="http://schemas.microsoft.com/office/drawing/2014/main" id="{9BA6BEBE-7092-4288-959B-A9D23D6D1103}"/>
              </a:ext>
            </a:extLst>
          </p:cNvPr>
          <p:cNvPicPr>
            <a:picLocks noRot="1" noChangeAspect="1"/>
          </p:cNvPicPr>
          <p:nvPr>
            <a:wavAudioFile r:embed="rId1" name="~PP3778.WAV"/>
          </p:nvPr>
        </p:nvPicPr>
        <p:blipFill>
          <a:blip r:embed="rId4">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914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a:extLst>
              <a:ext uri="{FF2B5EF4-FFF2-40B4-BE49-F238E27FC236}">
                <a16:creationId xmlns:a16="http://schemas.microsoft.com/office/drawing/2014/main" id="{8D5D9169-2DF6-4287-907B-C4280DB82CA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82B1899C-4FCB-41D1-8640-2766E6873061}" type="slidenum">
              <a:rPr lang="en-US" altLang="en-US" sz="1400"/>
              <a:pPr eaLnBrk="1" hangingPunct="1"/>
              <a:t>29</a:t>
            </a:fld>
            <a:endParaRPr lang="th-TH" altLang="en-US" sz="1400"/>
          </a:p>
        </p:txBody>
      </p:sp>
      <p:sp>
        <p:nvSpPr>
          <p:cNvPr id="32771" name="Text Box 2">
            <a:extLst>
              <a:ext uri="{FF2B5EF4-FFF2-40B4-BE49-F238E27FC236}">
                <a16:creationId xmlns:a16="http://schemas.microsoft.com/office/drawing/2014/main" id="{F470EBE3-194C-492B-8385-9C7D2BDF2CA0}"/>
              </a:ext>
            </a:extLst>
          </p:cNvPr>
          <p:cNvSpPr txBox="1">
            <a:spLocks noChangeArrowheads="1"/>
          </p:cNvSpPr>
          <p:nvPr/>
        </p:nvSpPr>
        <p:spPr bwMode="auto">
          <a:xfrm>
            <a:off x="271463" y="290513"/>
            <a:ext cx="5410200" cy="969962"/>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lnSpc>
                <a:spcPct val="80000"/>
              </a:lnSpc>
            </a:pPr>
            <a:r>
              <a:rPr lang="th-TH" altLang="en-US" sz="4000" b="1">
                <a:solidFill>
                  <a:schemeClr val="bg1"/>
                </a:solidFill>
                <a:latin typeface="Browallia New" panose="020B0604020202020204" pitchFamily="34" charset="-34"/>
                <a:cs typeface="FreesiaUPC" panose="020B0604020202020204" pitchFamily="34" charset="-34"/>
              </a:rPr>
              <a:t>แผนที่สายธารแห่งคุณค่า</a:t>
            </a:r>
          </a:p>
          <a:p>
            <a:pPr algn="ctr" eaLnBrk="1" hangingPunct="1">
              <a:lnSpc>
                <a:spcPct val="80000"/>
              </a:lnSpc>
            </a:pPr>
            <a:r>
              <a:rPr lang="en-US" altLang="en-US" sz="3200" b="1">
                <a:solidFill>
                  <a:schemeClr val="bg1"/>
                </a:solidFill>
                <a:latin typeface="Browallia New" panose="020B0604020202020204" pitchFamily="34" charset="-34"/>
                <a:cs typeface="FreesiaUPC" panose="020B0604020202020204" pitchFamily="34" charset="-34"/>
              </a:rPr>
              <a:t>(Value Stream Mapping - VSM)</a:t>
            </a:r>
            <a:endParaRPr lang="th-TH" altLang="en-US" sz="3200" b="1">
              <a:solidFill>
                <a:schemeClr val="bg1"/>
              </a:solidFill>
              <a:latin typeface="Browallia New" panose="020B0604020202020204" pitchFamily="34" charset="-34"/>
              <a:cs typeface="FreesiaUPC" panose="020B0604020202020204" pitchFamily="34" charset="-34"/>
            </a:endParaRPr>
          </a:p>
        </p:txBody>
      </p:sp>
      <p:pic>
        <p:nvPicPr>
          <p:cNvPr id="32772" name="Picture 4">
            <a:extLst>
              <a:ext uri="{FF2B5EF4-FFF2-40B4-BE49-F238E27FC236}">
                <a16:creationId xmlns:a16="http://schemas.microsoft.com/office/drawing/2014/main" id="{F92F1CAD-DAE9-4636-8FB4-6D6329940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0" y="1570038"/>
            <a:ext cx="8235950"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4">
            <a:extLst>
              <a:ext uri="{FF2B5EF4-FFF2-40B4-BE49-F238E27FC236}">
                <a16:creationId xmlns:a16="http://schemas.microsoft.com/office/drawing/2014/main" id="{EA4E714B-3019-412D-8D5B-A4E473B396D7}"/>
              </a:ext>
            </a:extLst>
          </p:cNvPr>
          <p:cNvSpPr txBox="1">
            <a:spLocks noChangeArrowheads="1"/>
          </p:cNvSpPr>
          <p:nvPr/>
        </p:nvSpPr>
        <p:spPr bwMode="auto">
          <a:xfrm>
            <a:off x="1752600" y="5664200"/>
            <a:ext cx="5927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th-TH" altLang="en-US" sz="3200" b="1">
                <a:solidFill>
                  <a:srgbClr val="FF0000"/>
                </a:solidFill>
                <a:latin typeface="Browallia New" panose="020B0604020202020204" pitchFamily="34" charset="-34"/>
                <a:cs typeface="Browallia New" panose="020B0604020202020204" pitchFamily="34" charset="-34"/>
              </a:rPr>
              <a:t>สามารถเอามาบูรณาการกับ </a:t>
            </a:r>
            <a:r>
              <a:rPr lang="en-US" altLang="en-US" sz="3200" b="1">
                <a:solidFill>
                  <a:srgbClr val="FF0000"/>
                </a:solidFill>
                <a:latin typeface="Browallia New" panose="020B0604020202020204" pitchFamily="34" charset="-34"/>
                <a:cs typeface="Browallia New" panose="020B0604020202020204" pitchFamily="34" charset="-34"/>
              </a:rPr>
              <a:t>Clinical Tracer </a:t>
            </a:r>
            <a:r>
              <a:rPr lang="th-TH" altLang="en-US" sz="3200" b="1">
                <a:solidFill>
                  <a:srgbClr val="FF0000"/>
                </a:solidFill>
                <a:latin typeface="Browallia New" panose="020B0604020202020204" pitchFamily="34" charset="-34"/>
                <a:cs typeface="Browallia New" panose="020B0604020202020204" pitchFamily="34" charset="-34"/>
              </a:rPr>
              <a:t>ได้</a:t>
            </a:r>
            <a:endParaRPr lang="en-US" altLang="en-US" sz="3200" b="1">
              <a:solidFill>
                <a:srgbClr val="FF0000"/>
              </a:solidFill>
              <a:latin typeface="Browallia New" panose="020B0604020202020204" pitchFamily="34" charset="-34"/>
              <a:cs typeface="Browallia New" panose="020B0604020202020204" pitchFamily="34" charset="-34"/>
            </a:endParaRPr>
          </a:p>
        </p:txBody>
      </p:sp>
      <p:pic>
        <p:nvPicPr>
          <p:cNvPr id="6" name="~PP2664.WAV">
            <a:hlinkClick r:id="" action="ppaction://media"/>
            <a:extLst>
              <a:ext uri="{FF2B5EF4-FFF2-40B4-BE49-F238E27FC236}">
                <a16:creationId xmlns:a16="http://schemas.microsoft.com/office/drawing/2014/main" id="{07D09E20-0394-478A-A897-28156FA56F03}"/>
              </a:ext>
            </a:extLst>
          </p:cNvPr>
          <p:cNvPicPr>
            <a:picLocks noRot="1" noChangeAspect="1"/>
          </p:cNvPicPr>
          <p:nvPr>
            <a:wavAudioFile r:embed="rId1" name="~PP2664.WAV"/>
          </p:nvPr>
        </p:nvPicPr>
        <p:blipFill>
          <a:blip r:embed="rId4">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299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a:extLst>
              <a:ext uri="{FF2B5EF4-FFF2-40B4-BE49-F238E27FC236}">
                <a16:creationId xmlns:a16="http://schemas.microsoft.com/office/drawing/2014/main" id="{1B6E4A49-EA42-4FCC-B1FF-71D4D96CC78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2E27EF48-4F7A-418B-9AB7-8CBAA39580E8}" type="slidenum">
              <a:rPr lang="en-US" altLang="en-US" sz="1400"/>
              <a:pPr eaLnBrk="1" hangingPunct="1"/>
              <a:t>3</a:t>
            </a:fld>
            <a:endParaRPr lang="th-TH" altLang="en-US" sz="1400"/>
          </a:p>
        </p:txBody>
      </p:sp>
      <p:sp>
        <p:nvSpPr>
          <p:cNvPr id="7171" name="Text Box 2">
            <a:extLst>
              <a:ext uri="{FF2B5EF4-FFF2-40B4-BE49-F238E27FC236}">
                <a16:creationId xmlns:a16="http://schemas.microsoft.com/office/drawing/2014/main" id="{C346930A-F3C3-4035-A41C-A0D0EB30BD7C}"/>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Seamless </a:t>
            </a:r>
            <a:r>
              <a:rPr lang="th-TH" altLang="en-US" sz="4000" b="1">
                <a:solidFill>
                  <a:schemeClr val="bg1"/>
                </a:solidFill>
                <a:latin typeface="Browallia New" panose="020B0604020202020204" pitchFamily="34" charset="-34"/>
                <a:cs typeface="FreesiaUPC" panose="020B0604020202020204" pitchFamily="34" charset="-34"/>
              </a:rPr>
              <a:t>ตลอด </a:t>
            </a:r>
            <a:r>
              <a:rPr lang="en-US" altLang="en-US" sz="4000" b="1">
                <a:solidFill>
                  <a:schemeClr val="bg1"/>
                </a:solidFill>
                <a:latin typeface="Browallia New" panose="020B0604020202020204" pitchFamily="34" charset="-34"/>
                <a:cs typeface="FreesiaUPC" panose="020B0604020202020204" pitchFamily="34" charset="-34"/>
              </a:rPr>
              <a:t>Episode</a:t>
            </a:r>
            <a:endParaRPr lang="th-TH" altLang="en-US" sz="4000" b="1">
              <a:solidFill>
                <a:schemeClr val="bg1"/>
              </a:solidFill>
              <a:latin typeface="Browallia New" panose="020B0604020202020204" pitchFamily="34" charset="-34"/>
              <a:cs typeface="FreesiaUPC" panose="020B0604020202020204" pitchFamily="34" charset="-34"/>
            </a:endParaRPr>
          </a:p>
        </p:txBody>
      </p:sp>
      <p:sp>
        <p:nvSpPr>
          <p:cNvPr id="7172" name="Text Box 3">
            <a:extLst>
              <a:ext uri="{FF2B5EF4-FFF2-40B4-BE49-F238E27FC236}">
                <a16:creationId xmlns:a16="http://schemas.microsoft.com/office/drawing/2014/main" id="{E8152220-E886-44CA-8925-54BEE797F951}"/>
              </a:ext>
            </a:extLst>
          </p:cNvPr>
          <p:cNvSpPr txBox="1">
            <a:spLocks noChangeArrowheads="1"/>
          </p:cNvSpPr>
          <p:nvPr/>
        </p:nvSpPr>
        <p:spPr bwMode="auto">
          <a:xfrm>
            <a:off x="974725" y="1447800"/>
            <a:ext cx="74834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3600" b="1">
                <a:latin typeface="Browallia New" panose="020B0604020202020204" pitchFamily="34" charset="-34"/>
                <a:cs typeface="FreesiaUPC" panose="020B0604020202020204" pitchFamily="34" charset="-34"/>
              </a:rPr>
              <a:t>Seamless </a:t>
            </a:r>
            <a:r>
              <a:rPr lang="th-TH" altLang="en-US" sz="3600" b="1">
                <a:latin typeface="Browallia New" panose="020B0604020202020204" pitchFamily="34" charset="-34"/>
                <a:cs typeface="FreesiaUPC" panose="020B0604020202020204" pitchFamily="34" charset="-34"/>
              </a:rPr>
              <a:t>ในการดูแลผู้ป่วยต่อเนื่องตลอด </a:t>
            </a:r>
            <a:r>
              <a:rPr lang="en-US" altLang="en-US" sz="3600" b="1">
                <a:latin typeface="Browallia New" panose="020B0604020202020204" pitchFamily="34" charset="-34"/>
                <a:cs typeface="FreesiaUPC" panose="020B0604020202020204" pitchFamily="34" charset="-34"/>
              </a:rPr>
              <a:t>episode </a:t>
            </a:r>
            <a:r>
              <a:rPr lang="th-TH" altLang="en-US" sz="3600" b="1">
                <a:latin typeface="Browallia New" panose="020B0604020202020204" pitchFamily="34" charset="-34"/>
                <a:cs typeface="FreesiaUPC" panose="020B0604020202020204" pitchFamily="34" charset="-34"/>
              </a:rPr>
              <a:t>หรือ </a:t>
            </a:r>
            <a:r>
              <a:rPr lang="en-US" altLang="en-US" sz="3600" b="1">
                <a:latin typeface="Browallia New" panose="020B0604020202020204" pitchFamily="34" charset="-34"/>
                <a:cs typeface="FreesiaUPC" panose="020B0604020202020204" pitchFamily="34" charset="-34"/>
              </a:rPr>
              <a:t>course </a:t>
            </a:r>
            <a:r>
              <a:rPr lang="th-TH" altLang="en-US" sz="3600" b="1">
                <a:latin typeface="Browallia New" panose="020B0604020202020204" pitchFamily="34" charset="-34"/>
                <a:cs typeface="FreesiaUPC" panose="020B0604020202020204" pitchFamily="34" charset="-34"/>
              </a:rPr>
              <a:t>ของการเจ็บป่วย  นั่นคือเรื่องของการประสานการดูแลระหว่างสถานพยาบาลระดับต่างๆ อย่างแนบสนิท</a:t>
            </a:r>
          </a:p>
        </p:txBody>
      </p:sp>
      <p:sp>
        <p:nvSpPr>
          <p:cNvPr id="7173" name="Text Box 4">
            <a:extLst>
              <a:ext uri="{FF2B5EF4-FFF2-40B4-BE49-F238E27FC236}">
                <a16:creationId xmlns:a16="http://schemas.microsoft.com/office/drawing/2014/main" id="{2F690BA0-B406-45C2-95C6-342426A80325}"/>
              </a:ext>
            </a:extLst>
          </p:cNvPr>
          <p:cNvSpPr txBox="1">
            <a:spLocks noChangeArrowheads="1"/>
          </p:cNvSpPr>
          <p:nvPr/>
        </p:nvSpPr>
        <p:spPr bwMode="auto">
          <a:xfrm>
            <a:off x="746125" y="3902075"/>
            <a:ext cx="7712075" cy="2041525"/>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buFontTx/>
              <a:buChar char="•"/>
            </a:pPr>
            <a:r>
              <a:rPr lang="th-TH" altLang="en-US" sz="3200">
                <a:latin typeface="Browallia New" panose="020B0604020202020204" pitchFamily="34" charset="-34"/>
                <a:cs typeface="Browallia New" panose="020B0604020202020204" pitchFamily="34" charset="-34"/>
              </a:rPr>
              <a:t>นึกถึงโรคอะไรสักโรคหนึ่งที่ต้องส่งต่อไปรับบริการที่สถานพยาบาลต่างระดับ</a:t>
            </a:r>
          </a:p>
          <a:p>
            <a:pPr eaLnBrk="1" hangingPunct="1">
              <a:buFontTx/>
              <a:buChar char="•"/>
            </a:pPr>
            <a:r>
              <a:rPr lang="th-TH" altLang="en-US" sz="3200">
                <a:latin typeface="Browallia New" panose="020B0604020202020204" pitchFamily="34" charset="-34"/>
                <a:cs typeface="Browallia New" panose="020B0604020202020204" pitchFamily="34" charset="-34"/>
              </a:rPr>
              <a:t>มีความเสี่ยง ความสูญเปล่า สับสน สูญหาย เสียเวลา หรือด้อยประสิทธิภาพ อะไรเกิดขึ้น ในขั้นตอนใด จะแก้ไขได้อย่างไร</a:t>
            </a:r>
          </a:p>
        </p:txBody>
      </p:sp>
      <p:pic>
        <p:nvPicPr>
          <p:cNvPr id="6" name="~PP3786.WAV">
            <a:hlinkClick r:id="" action="ppaction://media"/>
            <a:extLst>
              <a:ext uri="{FF2B5EF4-FFF2-40B4-BE49-F238E27FC236}">
                <a16:creationId xmlns:a16="http://schemas.microsoft.com/office/drawing/2014/main" id="{136760A9-54DE-4FCA-BC10-0AFAA07D42AF}"/>
              </a:ext>
            </a:extLst>
          </p:cNvPr>
          <p:cNvPicPr>
            <a:picLocks noRot="1" noChangeAspect="1"/>
          </p:cNvPicPr>
          <p:nvPr>
            <a:wavAudioFile r:embed="rId1" name="~PP3786.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7800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a:extLst>
              <a:ext uri="{FF2B5EF4-FFF2-40B4-BE49-F238E27FC236}">
                <a16:creationId xmlns:a16="http://schemas.microsoft.com/office/drawing/2014/main" id="{3FCF34DE-1C70-43F5-8D69-C6081FA6B0A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B76DE3D5-4CB4-40F7-95A3-74129C061EAE}" type="slidenum">
              <a:rPr lang="en-US" altLang="en-US" sz="1400"/>
              <a:pPr eaLnBrk="1" hangingPunct="1"/>
              <a:t>30</a:t>
            </a:fld>
            <a:endParaRPr lang="th-TH" altLang="en-US" sz="1400"/>
          </a:p>
        </p:txBody>
      </p:sp>
      <p:sp>
        <p:nvSpPr>
          <p:cNvPr id="33795" name="Rectangle 2">
            <a:extLst>
              <a:ext uri="{FF2B5EF4-FFF2-40B4-BE49-F238E27FC236}">
                <a16:creationId xmlns:a16="http://schemas.microsoft.com/office/drawing/2014/main" id="{88E7BB54-8335-4D27-A9F8-C77E067C9E7A}"/>
              </a:ext>
            </a:extLst>
          </p:cNvPr>
          <p:cNvSpPr>
            <a:spLocks noChangeArrowheads="1"/>
          </p:cNvSpPr>
          <p:nvPr/>
        </p:nvSpPr>
        <p:spPr bwMode="auto">
          <a:xfrm>
            <a:off x="1066800" y="1905000"/>
            <a:ext cx="76200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5143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5143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5143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5143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5143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endParaRPr lang="en-US" altLang="en-US" sz="1800">
              <a:solidFill>
                <a:schemeClr val="bg2"/>
              </a:solidFill>
            </a:endParaRPr>
          </a:p>
          <a:p>
            <a:endParaRPr lang="en-US" altLang="en-US" sz="1800">
              <a:solidFill>
                <a:schemeClr val="bg2"/>
              </a:solidFill>
            </a:endParaRPr>
          </a:p>
          <a:p>
            <a:pPr>
              <a:buFontTx/>
              <a:buChar char="•"/>
            </a:pPr>
            <a:endParaRPr lang="en-US" altLang="en-US" sz="2800">
              <a:solidFill>
                <a:schemeClr val="bg2"/>
              </a:solidFill>
            </a:endParaRPr>
          </a:p>
          <a:p>
            <a:pPr>
              <a:buFontTx/>
              <a:buChar char="•"/>
            </a:pPr>
            <a:endParaRPr lang="en-US" altLang="en-US" sz="2800">
              <a:solidFill>
                <a:schemeClr val="bg2"/>
              </a:solidFill>
            </a:endParaRPr>
          </a:p>
          <a:p>
            <a:pPr>
              <a:buFontTx/>
              <a:buChar char="•"/>
            </a:pPr>
            <a:endParaRPr lang="en-US" altLang="en-US" sz="2800">
              <a:solidFill>
                <a:schemeClr val="bg2"/>
              </a:solidFill>
            </a:endParaRPr>
          </a:p>
          <a:p>
            <a:pPr>
              <a:buFontTx/>
              <a:buChar char="•"/>
            </a:pPr>
            <a:endParaRPr lang="en-US" altLang="en-US" sz="2800">
              <a:solidFill>
                <a:schemeClr val="bg2"/>
              </a:solidFill>
            </a:endParaRPr>
          </a:p>
          <a:p>
            <a:pPr>
              <a:buFontTx/>
              <a:buChar char="•"/>
            </a:pPr>
            <a:endParaRPr lang="en-US" altLang="en-US" sz="2800">
              <a:solidFill>
                <a:schemeClr val="bg2"/>
              </a:solidFill>
            </a:endParaRPr>
          </a:p>
          <a:p>
            <a:pPr>
              <a:buFontTx/>
              <a:buChar char="•"/>
            </a:pPr>
            <a:endParaRPr lang="en-US" altLang="en-US" sz="2800">
              <a:solidFill>
                <a:schemeClr val="bg2"/>
              </a:solidFill>
            </a:endParaRPr>
          </a:p>
        </p:txBody>
      </p:sp>
      <p:sp>
        <p:nvSpPr>
          <p:cNvPr id="33796" name="Rectangle 3">
            <a:extLst>
              <a:ext uri="{FF2B5EF4-FFF2-40B4-BE49-F238E27FC236}">
                <a16:creationId xmlns:a16="http://schemas.microsoft.com/office/drawing/2014/main" id="{E738A5B5-8F64-45F2-A817-66966050CCAB}"/>
              </a:ext>
            </a:extLst>
          </p:cNvPr>
          <p:cNvSpPr>
            <a:spLocks noChangeArrowheads="1"/>
          </p:cNvSpPr>
          <p:nvPr/>
        </p:nvSpPr>
        <p:spPr bwMode="auto">
          <a:xfrm>
            <a:off x="1219200" y="2251075"/>
            <a:ext cx="73152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defTabSz="5143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5143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5143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5143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5143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endParaRPr lang="en-US" altLang="en-US" sz="1200">
              <a:solidFill>
                <a:srgbClr val="4D4D4D"/>
              </a:solidFill>
            </a:endParaRPr>
          </a:p>
          <a:p>
            <a:endParaRPr lang="en-US" altLang="en-US" sz="1800" b="1">
              <a:solidFill>
                <a:srgbClr val="4D4D4D"/>
              </a:solidFill>
            </a:endParaRPr>
          </a:p>
          <a:p>
            <a:endParaRPr lang="en-US" altLang="en-US" sz="1800">
              <a:solidFill>
                <a:srgbClr val="4D4D4D"/>
              </a:solidFill>
            </a:endParaRPr>
          </a:p>
          <a:p>
            <a:endParaRPr lang="en-US" altLang="en-US" sz="1800">
              <a:solidFill>
                <a:srgbClr val="4D4D4D"/>
              </a:solidFill>
            </a:endParaRPr>
          </a:p>
          <a:p>
            <a:pPr>
              <a:buFontTx/>
              <a:buChar char="•"/>
            </a:pPr>
            <a:endParaRPr lang="en-US" altLang="en-US" sz="1800">
              <a:solidFill>
                <a:srgbClr val="4D4D4D"/>
              </a:solidFill>
            </a:endParaRPr>
          </a:p>
          <a:p>
            <a:endParaRPr lang="en-US" altLang="en-US" sz="1800">
              <a:solidFill>
                <a:srgbClr val="4D4D4D"/>
              </a:solidFill>
            </a:endParaRPr>
          </a:p>
        </p:txBody>
      </p:sp>
      <p:sp>
        <p:nvSpPr>
          <p:cNvPr id="33797" name="Rectangle 4">
            <a:extLst>
              <a:ext uri="{FF2B5EF4-FFF2-40B4-BE49-F238E27FC236}">
                <a16:creationId xmlns:a16="http://schemas.microsoft.com/office/drawing/2014/main" id="{1491C4F5-B249-4B6C-8026-D75D6A01F499}"/>
              </a:ext>
            </a:extLst>
          </p:cNvPr>
          <p:cNvSpPr>
            <a:spLocks noChangeArrowheads="1"/>
          </p:cNvSpPr>
          <p:nvPr/>
        </p:nvSpPr>
        <p:spPr bwMode="auto">
          <a:xfrm>
            <a:off x="1219200" y="1905000"/>
            <a:ext cx="1295400" cy="762000"/>
          </a:xfrm>
          <a:prstGeom prst="rect">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798" name="Rectangle 5">
            <a:extLst>
              <a:ext uri="{FF2B5EF4-FFF2-40B4-BE49-F238E27FC236}">
                <a16:creationId xmlns:a16="http://schemas.microsoft.com/office/drawing/2014/main" id="{8B747BA7-23C5-4093-86DB-DF1090AE64D3}"/>
              </a:ext>
            </a:extLst>
          </p:cNvPr>
          <p:cNvSpPr>
            <a:spLocks noChangeArrowheads="1"/>
          </p:cNvSpPr>
          <p:nvPr/>
        </p:nvSpPr>
        <p:spPr bwMode="auto">
          <a:xfrm>
            <a:off x="3352800" y="1905000"/>
            <a:ext cx="1295400" cy="762000"/>
          </a:xfrm>
          <a:prstGeom prst="rect">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799" name="Rectangle 6">
            <a:extLst>
              <a:ext uri="{FF2B5EF4-FFF2-40B4-BE49-F238E27FC236}">
                <a16:creationId xmlns:a16="http://schemas.microsoft.com/office/drawing/2014/main" id="{780A409D-7890-45BE-8DCA-C353A96838FB}"/>
              </a:ext>
            </a:extLst>
          </p:cNvPr>
          <p:cNvSpPr>
            <a:spLocks noChangeArrowheads="1"/>
          </p:cNvSpPr>
          <p:nvPr/>
        </p:nvSpPr>
        <p:spPr bwMode="auto">
          <a:xfrm>
            <a:off x="5486400" y="1905000"/>
            <a:ext cx="1295400" cy="952500"/>
          </a:xfrm>
          <a:prstGeom prst="rect">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00" name="Rectangle 7">
            <a:extLst>
              <a:ext uri="{FF2B5EF4-FFF2-40B4-BE49-F238E27FC236}">
                <a16:creationId xmlns:a16="http://schemas.microsoft.com/office/drawing/2014/main" id="{5DABECD0-9CF7-492D-9322-70DCC34B117D}"/>
              </a:ext>
            </a:extLst>
          </p:cNvPr>
          <p:cNvSpPr>
            <a:spLocks noChangeArrowheads="1"/>
          </p:cNvSpPr>
          <p:nvPr/>
        </p:nvSpPr>
        <p:spPr bwMode="auto">
          <a:xfrm>
            <a:off x="7531100" y="1905000"/>
            <a:ext cx="1295400" cy="762000"/>
          </a:xfrm>
          <a:prstGeom prst="rect">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01" name="Text Box 8">
            <a:extLst>
              <a:ext uri="{FF2B5EF4-FFF2-40B4-BE49-F238E27FC236}">
                <a16:creationId xmlns:a16="http://schemas.microsoft.com/office/drawing/2014/main" id="{91977408-F2FE-4AEE-9393-A47F48C9042D}"/>
              </a:ext>
            </a:extLst>
          </p:cNvPr>
          <p:cNvSpPr txBox="1">
            <a:spLocks noChangeArrowheads="1"/>
          </p:cNvSpPr>
          <p:nvPr/>
        </p:nvSpPr>
        <p:spPr bwMode="auto">
          <a:xfrm>
            <a:off x="5167313" y="3141663"/>
            <a:ext cx="666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th-TH" altLang="en-US">
                <a:solidFill>
                  <a:srgbClr val="666699"/>
                </a:solidFill>
                <a:cs typeface="FreesiaUPC" panose="020B0604020202020204" pitchFamily="34" charset="-34"/>
              </a:rPr>
              <a:t>ล่าช้า</a:t>
            </a:r>
            <a:endParaRPr lang="en-US" altLang="en-US">
              <a:solidFill>
                <a:srgbClr val="666699"/>
              </a:solidFill>
              <a:cs typeface="FreesiaUPC" panose="020B0604020202020204" pitchFamily="34" charset="-34"/>
            </a:endParaRPr>
          </a:p>
        </p:txBody>
      </p:sp>
      <p:sp>
        <p:nvSpPr>
          <p:cNvPr id="33802" name="Text Box 9">
            <a:extLst>
              <a:ext uri="{FF2B5EF4-FFF2-40B4-BE49-F238E27FC236}">
                <a16:creationId xmlns:a16="http://schemas.microsoft.com/office/drawing/2014/main" id="{4AA86B07-4BC8-464D-9BD3-CE2EADA17275}"/>
              </a:ext>
            </a:extLst>
          </p:cNvPr>
          <p:cNvSpPr txBox="1">
            <a:spLocks noChangeArrowheads="1"/>
          </p:cNvSpPr>
          <p:nvPr/>
        </p:nvSpPr>
        <p:spPr bwMode="auto">
          <a:xfrm>
            <a:off x="1295400" y="25908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endParaRPr lang="en-US" altLang="en-US" sz="1800"/>
          </a:p>
        </p:txBody>
      </p:sp>
      <p:sp>
        <p:nvSpPr>
          <p:cNvPr id="33803" name="Rectangle 10">
            <a:extLst>
              <a:ext uri="{FF2B5EF4-FFF2-40B4-BE49-F238E27FC236}">
                <a16:creationId xmlns:a16="http://schemas.microsoft.com/office/drawing/2014/main" id="{DCFDC611-349B-447F-BE87-F13BEF38D847}"/>
              </a:ext>
            </a:extLst>
          </p:cNvPr>
          <p:cNvSpPr>
            <a:spLocks noChangeArrowheads="1"/>
          </p:cNvSpPr>
          <p:nvPr/>
        </p:nvSpPr>
        <p:spPr bwMode="auto">
          <a:xfrm>
            <a:off x="1219200" y="2578100"/>
            <a:ext cx="1295400" cy="457200"/>
          </a:xfrm>
          <a:prstGeom prst="rect">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1000"/>
              <a:t>P/T: 5 mins </a:t>
            </a:r>
          </a:p>
          <a:p>
            <a:pPr eaLnBrk="1" hangingPunct="1"/>
            <a:r>
              <a:rPr lang="en-US" altLang="en-US" sz="1000"/>
              <a:t>FTQ: 90%</a:t>
            </a:r>
          </a:p>
        </p:txBody>
      </p:sp>
      <p:sp>
        <p:nvSpPr>
          <p:cNvPr id="33804" name="Rectangle 11">
            <a:extLst>
              <a:ext uri="{FF2B5EF4-FFF2-40B4-BE49-F238E27FC236}">
                <a16:creationId xmlns:a16="http://schemas.microsoft.com/office/drawing/2014/main" id="{4D5AEE00-B8E1-4084-9B84-60A025CE323E}"/>
              </a:ext>
            </a:extLst>
          </p:cNvPr>
          <p:cNvSpPr>
            <a:spLocks noChangeArrowheads="1"/>
          </p:cNvSpPr>
          <p:nvPr/>
        </p:nvSpPr>
        <p:spPr bwMode="auto">
          <a:xfrm>
            <a:off x="3352800" y="2590800"/>
            <a:ext cx="1295400" cy="457200"/>
          </a:xfrm>
          <a:prstGeom prst="rect">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1000"/>
              <a:t>P/T: 8  mins  </a:t>
            </a:r>
          </a:p>
          <a:p>
            <a:pPr eaLnBrk="1" hangingPunct="1"/>
            <a:r>
              <a:rPr lang="en-US" altLang="en-US" sz="1000"/>
              <a:t>FTQ: 90%</a:t>
            </a:r>
          </a:p>
        </p:txBody>
      </p:sp>
      <p:sp>
        <p:nvSpPr>
          <p:cNvPr id="33805" name="Rectangle 12">
            <a:extLst>
              <a:ext uri="{FF2B5EF4-FFF2-40B4-BE49-F238E27FC236}">
                <a16:creationId xmlns:a16="http://schemas.microsoft.com/office/drawing/2014/main" id="{DFB5EE85-87E0-43DE-B701-D23CA0017695}"/>
              </a:ext>
            </a:extLst>
          </p:cNvPr>
          <p:cNvSpPr>
            <a:spLocks noChangeArrowheads="1"/>
          </p:cNvSpPr>
          <p:nvPr/>
        </p:nvSpPr>
        <p:spPr bwMode="auto">
          <a:xfrm>
            <a:off x="5486400" y="2603500"/>
            <a:ext cx="1295400" cy="457200"/>
          </a:xfrm>
          <a:prstGeom prst="rect">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1000"/>
              <a:t>P/T: 10 mins </a:t>
            </a:r>
          </a:p>
          <a:p>
            <a:pPr eaLnBrk="1" hangingPunct="1"/>
            <a:r>
              <a:rPr lang="en-US" altLang="en-US" sz="1000"/>
              <a:t>FTQ: 95%</a:t>
            </a:r>
          </a:p>
        </p:txBody>
      </p:sp>
      <p:sp>
        <p:nvSpPr>
          <p:cNvPr id="33806" name="Rectangle 13">
            <a:extLst>
              <a:ext uri="{FF2B5EF4-FFF2-40B4-BE49-F238E27FC236}">
                <a16:creationId xmlns:a16="http://schemas.microsoft.com/office/drawing/2014/main" id="{A367CF43-7AFB-41E3-9E0D-F59D91E5912D}"/>
              </a:ext>
            </a:extLst>
          </p:cNvPr>
          <p:cNvSpPr>
            <a:spLocks noChangeArrowheads="1"/>
          </p:cNvSpPr>
          <p:nvPr/>
        </p:nvSpPr>
        <p:spPr bwMode="auto">
          <a:xfrm>
            <a:off x="7531100" y="2667000"/>
            <a:ext cx="1295400" cy="457200"/>
          </a:xfrm>
          <a:prstGeom prst="rect">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1000"/>
              <a:t>P/T: 5 mins  </a:t>
            </a:r>
          </a:p>
          <a:p>
            <a:pPr eaLnBrk="1" hangingPunct="1"/>
            <a:r>
              <a:rPr lang="en-US" altLang="en-US" sz="1000"/>
              <a:t>FTQ: 80%</a:t>
            </a:r>
          </a:p>
        </p:txBody>
      </p:sp>
      <p:sp>
        <p:nvSpPr>
          <p:cNvPr id="33807" name="AutoShape 14">
            <a:extLst>
              <a:ext uri="{FF2B5EF4-FFF2-40B4-BE49-F238E27FC236}">
                <a16:creationId xmlns:a16="http://schemas.microsoft.com/office/drawing/2014/main" id="{2B173ED8-EC6C-49A8-B97D-D5A75D4A7244}"/>
              </a:ext>
            </a:extLst>
          </p:cNvPr>
          <p:cNvSpPr>
            <a:spLocks noChangeArrowheads="1"/>
          </p:cNvSpPr>
          <p:nvPr/>
        </p:nvSpPr>
        <p:spPr bwMode="auto">
          <a:xfrm>
            <a:off x="6972300" y="2489200"/>
            <a:ext cx="292100" cy="228600"/>
          </a:xfrm>
          <a:prstGeom prst="triangle">
            <a:avLst>
              <a:gd name="adj" fmla="val 50000"/>
            </a:avLst>
          </a:prstGeom>
          <a:solidFill>
            <a:srgbClr val="000000"/>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08" name="AutoShape 15">
            <a:extLst>
              <a:ext uri="{FF2B5EF4-FFF2-40B4-BE49-F238E27FC236}">
                <a16:creationId xmlns:a16="http://schemas.microsoft.com/office/drawing/2014/main" id="{075E3649-B136-48E6-9B56-B143BF69C0A0}"/>
              </a:ext>
            </a:extLst>
          </p:cNvPr>
          <p:cNvSpPr>
            <a:spLocks noChangeArrowheads="1"/>
          </p:cNvSpPr>
          <p:nvPr/>
        </p:nvSpPr>
        <p:spPr bwMode="auto">
          <a:xfrm>
            <a:off x="4838700" y="2489200"/>
            <a:ext cx="292100" cy="228600"/>
          </a:xfrm>
          <a:prstGeom prst="triangle">
            <a:avLst>
              <a:gd name="adj" fmla="val 50000"/>
            </a:avLst>
          </a:prstGeom>
          <a:solidFill>
            <a:srgbClr val="000000"/>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09" name="Text Box 16">
            <a:extLst>
              <a:ext uri="{FF2B5EF4-FFF2-40B4-BE49-F238E27FC236}">
                <a16:creationId xmlns:a16="http://schemas.microsoft.com/office/drawing/2014/main" id="{4D71E99F-3F3C-4F86-BB30-CBBC09EC9592}"/>
              </a:ext>
            </a:extLst>
          </p:cNvPr>
          <p:cNvSpPr txBox="1">
            <a:spLocks noChangeArrowheads="1"/>
          </p:cNvSpPr>
          <p:nvPr/>
        </p:nvSpPr>
        <p:spPr bwMode="auto">
          <a:xfrm>
            <a:off x="4686300" y="26543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000"/>
              <a:t>60 mins</a:t>
            </a:r>
          </a:p>
        </p:txBody>
      </p:sp>
      <p:sp>
        <p:nvSpPr>
          <p:cNvPr id="33810" name="Text Box 17">
            <a:extLst>
              <a:ext uri="{FF2B5EF4-FFF2-40B4-BE49-F238E27FC236}">
                <a16:creationId xmlns:a16="http://schemas.microsoft.com/office/drawing/2014/main" id="{FD2AC408-8EE9-4EEB-99F4-71522CA43DA5}"/>
              </a:ext>
            </a:extLst>
          </p:cNvPr>
          <p:cNvSpPr txBox="1">
            <a:spLocks noChangeArrowheads="1"/>
          </p:cNvSpPr>
          <p:nvPr/>
        </p:nvSpPr>
        <p:spPr bwMode="auto">
          <a:xfrm>
            <a:off x="6819900" y="26543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000"/>
              <a:t>20 mins</a:t>
            </a:r>
          </a:p>
        </p:txBody>
      </p:sp>
      <p:sp>
        <p:nvSpPr>
          <p:cNvPr id="33811" name="Oval 18">
            <a:extLst>
              <a:ext uri="{FF2B5EF4-FFF2-40B4-BE49-F238E27FC236}">
                <a16:creationId xmlns:a16="http://schemas.microsoft.com/office/drawing/2014/main" id="{270ED989-7345-4623-994E-78D600FF65F5}"/>
              </a:ext>
            </a:extLst>
          </p:cNvPr>
          <p:cNvSpPr>
            <a:spLocks noChangeArrowheads="1"/>
          </p:cNvSpPr>
          <p:nvPr/>
        </p:nvSpPr>
        <p:spPr bwMode="auto">
          <a:xfrm>
            <a:off x="4495800" y="2362200"/>
            <a:ext cx="990600" cy="6096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12" name="Rectangle 19">
            <a:extLst>
              <a:ext uri="{FF2B5EF4-FFF2-40B4-BE49-F238E27FC236}">
                <a16:creationId xmlns:a16="http://schemas.microsoft.com/office/drawing/2014/main" id="{4F1932EF-8878-48FB-A739-B378E6A6CA8F}"/>
              </a:ext>
            </a:extLst>
          </p:cNvPr>
          <p:cNvSpPr>
            <a:spLocks noChangeArrowheads="1"/>
          </p:cNvSpPr>
          <p:nvPr/>
        </p:nvSpPr>
        <p:spPr bwMode="auto">
          <a:xfrm>
            <a:off x="7543800" y="2895600"/>
            <a:ext cx="914400" cy="228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13" name="Text Box 20">
            <a:extLst>
              <a:ext uri="{FF2B5EF4-FFF2-40B4-BE49-F238E27FC236}">
                <a16:creationId xmlns:a16="http://schemas.microsoft.com/office/drawing/2014/main" id="{C5C73936-6B98-4836-9F27-621D276009EF}"/>
              </a:ext>
            </a:extLst>
          </p:cNvPr>
          <p:cNvSpPr txBox="1">
            <a:spLocks noChangeArrowheads="1"/>
          </p:cNvSpPr>
          <p:nvPr/>
        </p:nvSpPr>
        <p:spPr bwMode="auto">
          <a:xfrm>
            <a:off x="3352800" y="1930400"/>
            <a:ext cx="1219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200"/>
              <a:t>Initial Diagnosis &amp; Review </a:t>
            </a:r>
          </a:p>
        </p:txBody>
      </p:sp>
      <p:sp>
        <p:nvSpPr>
          <p:cNvPr id="33814" name="Text Box 21">
            <a:extLst>
              <a:ext uri="{FF2B5EF4-FFF2-40B4-BE49-F238E27FC236}">
                <a16:creationId xmlns:a16="http://schemas.microsoft.com/office/drawing/2014/main" id="{6E6B5DF1-C622-4ED4-8994-C943EACCE525}"/>
              </a:ext>
            </a:extLst>
          </p:cNvPr>
          <p:cNvSpPr txBox="1">
            <a:spLocks noChangeArrowheads="1"/>
          </p:cNvSpPr>
          <p:nvPr/>
        </p:nvSpPr>
        <p:spPr bwMode="auto">
          <a:xfrm>
            <a:off x="5549900" y="19050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200"/>
              <a:t>Procedure &amp; Treatment</a:t>
            </a:r>
          </a:p>
        </p:txBody>
      </p:sp>
      <p:sp>
        <p:nvSpPr>
          <p:cNvPr id="33815" name="Text Box 22">
            <a:extLst>
              <a:ext uri="{FF2B5EF4-FFF2-40B4-BE49-F238E27FC236}">
                <a16:creationId xmlns:a16="http://schemas.microsoft.com/office/drawing/2014/main" id="{2822C607-9218-48ED-93C4-F4D8DBEC8466}"/>
              </a:ext>
            </a:extLst>
          </p:cNvPr>
          <p:cNvSpPr txBox="1">
            <a:spLocks noChangeArrowheads="1"/>
          </p:cNvSpPr>
          <p:nvPr/>
        </p:nvSpPr>
        <p:spPr bwMode="auto">
          <a:xfrm>
            <a:off x="7543800" y="2057400"/>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200"/>
              <a:t>Cashier</a:t>
            </a:r>
          </a:p>
        </p:txBody>
      </p:sp>
      <p:sp>
        <p:nvSpPr>
          <p:cNvPr id="33816" name="Line 23">
            <a:extLst>
              <a:ext uri="{FF2B5EF4-FFF2-40B4-BE49-F238E27FC236}">
                <a16:creationId xmlns:a16="http://schemas.microsoft.com/office/drawing/2014/main" id="{92DA779A-636C-4645-B569-F8F9BEEC2545}"/>
              </a:ext>
            </a:extLst>
          </p:cNvPr>
          <p:cNvSpPr>
            <a:spLocks noChangeShapeType="1"/>
          </p:cNvSpPr>
          <p:nvPr/>
        </p:nvSpPr>
        <p:spPr bwMode="auto">
          <a:xfrm flipH="1">
            <a:off x="1905000" y="1143000"/>
            <a:ext cx="3048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7" name="Line 24">
            <a:extLst>
              <a:ext uri="{FF2B5EF4-FFF2-40B4-BE49-F238E27FC236}">
                <a16:creationId xmlns:a16="http://schemas.microsoft.com/office/drawing/2014/main" id="{A8436EE7-4A92-486C-BB52-40B1A185FB82}"/>
              </a:ext>
            </a:extLst>
          </p:cNvPr>
          <p:cNvSpPr>
            <a:spLocks noChangeShapeType="1"/>
          </p:cNvSpPr>
          <p:nvPr/>
        </p:nvSpPr>
        <p:spPr bwMode="auto">
          <a:xfrm>
            <a:off x="1905000" y="14478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8" name="Line 25">
            <a:extLst>
              <a:ext uri="{FF2B5EF4-FFF2-40B4-BE49-F238E27FC236}">
                <a16:creationId xmlns:a16="http://schemas.microsoft.com/office/drawing/2014/main" id="{277ABC8B-EB08-4885-97ED-926F4A52A0F8}"/>
              </a:ext>
            </a:extLst>
          </p:cNvPr>
          <p:cNvSpPr>
            <a:spLocks noChangeShapeType="1"/>
          </p:cNvSpPr>
          <p:nvPr/>
        </p:nvSpPr>
        <p:spPr bwMode="auto">
          <a:xfrm flipH="1">
            <a:off x="1752600" y="1447800"/>
            <a:ext cx="457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9" name="Text Box 26">
            <a:extLst>
              <a:ext uri="{FF2B5EF4-FFF2-40B4-BE49-F238E27FC236}">
                <a16:creationId xmlns:a16="http://schemas.microsoft.com/office/drawing/2014/main" id="{2628B2E2-7029-4C62-866D-F35891417A0B}"/>
              </a:ext>
            </a:extLst>
          </p:cNvPr>
          <p:cNvSpPr txBox="1">
            <a:spLocks noChangeArrowheads="1"/>
          </p:cNvSpPr>
          <p:nvPr/>
        </p:nvSpPr>
        <p:spPr bwMode="auto">
          <a:xfrm>
            <a:off x="1600200" y="1524000"/>
            <a:ext cx="838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200"/>
              <a:t>SAP</a:t>
            </a:r>
          </a:p>
        </p:txBody>
      </p:sp>
      <p:sp>
        <p:nvSpPr>
          <p:cNvPr id="33820" name="Rectangle 27">
            <a:extLst>
              <a:ext uri="{FF2B5EF4-FFF2-40B4-BE49-F238E27FC236}">
                <a16:creationId xmlns:a16="http://schemas.microsoft.com/office/drawing/2014/main" id="{346796B9-A0A1-4ED8-BCAB-3AC2056A2323}"/>
              </a:ext>
            </a:extLst>
          </p:cNvPr>
          <p:cNvSpPr>
            <a:spLocks noChangeArrowheads="1"/>
          </p:cNvSpPr>
          <p:nvPr/>
        </p:nvSpPr>
        <p:spPr bwMode="auto">
          <a:xfrm>
            <a:off x="1219200" y="3124200"/>
            <a:ext cx="190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143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5143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5143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5143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5143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r>
              <a:rPr lang="en-US" altLang="en-US" sz="1200">
                <a:solidFill>
                  <a:srgbClr val="4D4D4D"/>
                </a:solidFill>
              </a:rPr>
              <a:t>P/T: Processing Time</a:t>
            </a:r>
          </a:p>
          <a:p>
            <a:r>
              <a:rPr lang="en-US" altLang="en-US" sz="1200">
                <a:solidFill>
                  <a:srgbClr val="4D4D4D"/>
                </a:solidFill>
              </a:rPr>
              <a:t>FTQ:  First Time Quality </a:t>
            </a:r>
          </a:p>
          <a:p>
            <a:endParaRPr lang="en-US" altLang="en-US" sz="1200">
              <a:solidFill>
                <a:srgbClr val="4D4D4D"/>
              </a:solidFill>
            </a:endParaRPr>
          </a:p>
          <a:p>
            <a:endParaRPr lang="en-US" altLang="en-US" sz="1600">
              <a:solidFill>
                <a:srgbClr val="4D4D4D"/>
              </a:solidFill>
            </a:endParaRPr>
          </a:p>
          <a:p>
            <a:endParaRPr lang="en-US" altLang="en-US" sz="1600">
              <a:solidFill>
                <a:srgbClr val="4D4D4D"/>
              </a:solidFill>
            </a:endParaRPr>
          </a:p>
          <a:p>
            <a:endParaRPr lang="en-US" altLang="en-US" sz="1800">
              <a:solidFill>
                <a:srgbClr val="4D4D4D"/>
              </a:solidFill>
            </a:endParaRPr>
          </a:p>
          <a:p>
            <a:pPr>
              <a:buFontTx/>
              <a:buChar char="•"/>
            </a:pPr>
            <a:endParaRPr lang="en-US" altLang="en-US" sz="1800">
              <a:solidFill>
                <a:srgbClr val="4D4D4D"/>
              </a:solidFill>
            </a:endParaRPr>
          </a:p>
        </p:txBody>
      </p:sp>
      <p:sp>
        <p:nvSpPr>
          <p:cNvPr id="33821" name="Line 28">
            <a:extLst>
              <a:ext uri="{FF2B5EF4-FFF2-40B4-BE49-F238E27FC236}">
                <a16:creationId xmlns:a16="http://schemas.microsoft.com/office/drawing/2014/main" id="{D25E5993-14C8-4DA6-8867-BA7DCEF18E3F}"/>
              </a:ext>
            </a:extLst>
          </p:cNvPr>
          <p:cNvSpPr>
            <a:spLocks noChangeShapeType="1"/>
          </p:cNvSpPr>
          <p:nvPr/>
        </p:nvSpPr>
        <p:spPr bwMode="auto">
          <a:xfrm>
            <a:off x="8077200" y="14478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2" name="Line 29">
            <a:extLst>
              <a:ext uri="{FF2B5EF4-FFF2-40B4-BE49-F238E27FC236}">
                <a16:creationId xmlns:a16="http://schemas.microsoft.com/office/drawing/2014/main" id="{93331E37-8FE7-4489-9B3E-EEC299DAC245}"/>
              </a:ext>
            </a:extLst>
          </p:cNvPr>
          <p:cNvSpPr>
            <a:spLocks noChangeShapeType="1"/>
          </p:cNvSpPr>
          <p:nvPr/>
        </p:nvSpPr>
        <p:spPr bwMode="auto">
          <a:xfrm flipH="1">
            <a:off x="8077200" y="1447800"/>
            <a:ext cx="304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23" name="Line 30">
            <a:extLst>
              <a:ext uri="{FF2B5EF4-FFF2-40B4-BE49-F238E27FC236}">
                <a16:creationId xmlns:a16="http://schemas.microsoft.com/office/drawing/2014/main" id="{7EA9F512-796E-40FC-8F59-954589C45191}"/>
              </a:ext>
            </a:extLst>
          </p:cNvPr>
          <p:cNvSpPr>
            <a:spLocks noChangeShapeType="1"/>
          </p:cNvSpPr>
          <p:nvPr/>
        </p:nvSpPr>
        <p:spPr bwMode="auto">
          <a:xfrm flipV="1">
            <a:off x="8077200" y="1143000"/>
            <a:ext cx="3048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4" name="Text Box 31">
            <a:extLst>
              <a:ext uri="{FF2B5EF4-FFF2-40B4-BE49-F238E27FC236}">
                <a16:creationId xmlns:a16="http://schemas.microsoft.com/office/drawing/2014/main" id="{B124E723-C0F3-4821-88B8-50B25A332D32}"/>
              </a:ext>
            </a:extLst>
          </p:cNvPr>
          <p:cNvSpPr txBox="1">
            <a:spLocks noChangeArrowheads="1"/>
          </p:cNvSpPr>
          <p:nvPr/>
        </p:nvSpPr>
        <p:spPr bwMode="auto">
          <a:xfrm>
            <a:off x="8305800" y="1333500"/>
            <a:ext cx="838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200"/>
              <a:t>SAP</a:t>
            </a:r>
          </a:p>
        </p:txBody>
      </p:sp>
      <p:sp>
        <p:nvSpPr>
          <p:cNvPr id="33825" name="Line 32">
            <a:extLst>
              <a:ext uri="{FF2B5EF4-FFF2-40B4-BE49-F238E27FC236}">
                <a16:creationId xmlns:a16="http://schemas.microsoft.com/office/drawing/2014/main" id="{98B40D6E-1E3D-4F39-95C9-A294D370A3B9}"/>
              </a:ext>
            </a:extLst>
          </p:cNvPr>
          <p:cNvSpPr>
            <a:spLocks noChangeShapeType="1"/>
          </p:cNvSpPr>
          <p:nvPr/>
        </p:nvSpPr>
        <p:spPr bwMode="auto">
          <a:xfrm>
            <a:off x="6248400" y="14478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6" name="Line 33">
            <a:extLst>
              <a:ext uri="{FF2B5EF4-FFF2-40B4-BE49-F238E27FC236}">
                <a16:creationId xmlns:a16="http://schemas.microsoft.com/office/drawing/2014/main" id="{EA683FCD-518C-4AB5-8E04-709E640F656C}"/>
              </a:ext>
            </a:extLst>
          </p:cNvPr>
          <p:cNvSpPr>
            <a:spLocks noChangeShapeType="1"/>
          </p:cNvSpPr>
          <p:nvPr/>
        </p:nvSpPr>
        <p:spPr bwMode="auto">
          <a:xfrm flipH="1">
            <a:off x="6248400" y="1447800"/>
            <a:ext cx="304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27" name="Line 34">
            <a:extLst>
              <a:ext uri="{FF2B5EF4-FFF2-40B4-BE49-F238E27FC236}">
                <a16:creationId xmlns:a16="http://schemas.microsoft.com/office/drawing/2014/main" id="{66720DC0-A041-4821-9B01-298A2FA2D1EA}"/>
              </a:ext>
            </a:extLst>
          </p:cNvPr>
          <p:cNvSpPr>
            <a:spLocks noChangeShapeType="1"/>
          </p:cNvSpPr>
          <p:nvPr/>
        </p:nvSpPr>
        <p:spPr bwMode="auto">
          <a:xfrm flipV="1">
            <a:off x="6248400" y="1143000"/>
            <a:ext cx="3048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8" name="Text Box 35">
            <a:extLst>
              <a:ext uri="{FF2B5EF4-FFF2-40B4-BE49-F238E27FC236}">
                <a16:creationId xmlns:a16="http://schemas.microsoft.com/office/drawing/2014/main" id="{AB822128-CDA9-4758-A94E-2821EEC46DC9}"/>
              </a:ext>
            </a:extLst>
          </p:cNvPr>
          <p:cNvSpPr txBox="1">
            <a:spLocks noChangeArrowheads="1"/>
          </p:cNvSpPr>
          <p:nvPr/>
        </p:nvSpPr>
        <p:spPr bwMode="auto">
          <a:xfrm>
            <a:off x="6477000" y="1371600"/>
            <a:ext cx="838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200"/>
              <a:t> CPSS</a:t>
            </a:r>
          </a:p>
        </p:txBody>
      </p:sp>
      <p:sp>
        <p:nvSpPr>
          <p:cNvPr id="33829" name="Text Box 36">
            <a:extLst>
              <a:ext uri="{FF2B5EF4-FFF2-40B4-BE49-F238E27FC236}">
                <a16:creationId xmlns:a16="http://schemas.microsoft.com/office/drawing/2014/main" id="{A46D292D-DA33-4BD5-AC93-9F6ABC3B142E}"/>
              </a:ext>
            </a:extLst>
          </p:cNvPr>
          <p:cNvSpPr txBox="1">
            <a:spLocks noChangeArrowheads="1"/>
          </p:cNvSpPr>
          <p:nvPr/>
        </p:nvSpPr>
        <p:spPr bwMode="auto">
          <a:xfrm>
            <a:off x="1295400" y="1985963"/>
            <a:ext cx="1219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200"/>
              <a:t>Registration </a:t>
            </a:r>
          </a:p>
        </p:txBody>
      </p:sp>
      <p:sp>
        <p:nvSpPr>
          <p:cNvPr id="33830" name="Rectangle 37">
            <a:extLst>
              <a:ext uri="{FF2B5EF4-FFF2-40B4-BE49-F238E27FC236}">
                <a16:creationId xmlns:a16="http://schemas.microsoft.com/office/drawing/2014/main" id="{11942101-483C-4A8F-9844-CDF72C01B23E}"/>
              </a:ext>
            </a:extLst>
          </p:cNvPr>
          <p:cNvSpPr>
            <a:spLocks noChangeArrowheads="1"/>
          </p:cNvSpPr>
          <p:nvPr/>
        </p:nvSpPr>
        <p:spPr bwMode="auto">
          <a:xfrm>
            <a:off x="554038" y="3676650"/>
            <a:ext cx="815022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20650" indent="-120650" defTabSz="5143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5143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5143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5143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5143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nSpc>
                <a:spcPct val="90000"/>
              </a:lnSpc>
              <a:buFontTx/>
              <a:buChar char="•"/>
            </a:pPr>
            <a:r>
              <a:rPr lang="th-TH" altLang="en-US" sz="2800" b="1">
                <a:solidFill>
                  <a:srgbClr val="4D4D4D"/>
                </a:solidFill>
                <a:latin typeface="Browallia New" panose="020B0604020202020204" pitchFamily="34" charset="-34"/>
                <a:cs typeface="FreesiaUPC" panose="020B0604020202020204" pitchFamily="34" charset="-34"/>
              </a:rPr>
              <a:t>หันเหจาก “มุมมองและการพัฒนาเรื่องเดี่ยวๆ” มาสู่ “การไหลเลื่อน”</a:t>
            </a:r>
            <a:endParaRPr lang="en-US" altLang="en-US" sz="2800" b="1">
              <a:solidFill>
                <a:srgbClr val="4D4D4D"/>
              </a:solidFill>
              <a:latin typeface="Browallia New" panose="020B0604020202020204" pitchFamily="34" charset="-34"/>
              <a:cs typeface="FreesiaUPC" panose="020B0604020202020204" pitchFamily="34" charset="-34"/>
            </a:endParaRPr>
          </a:p>
          <a:p>
            <a:pPr>
              <a:lnSpc>
                <a:spcPct val="90000"/>
              </a:lnSpc>
              <a:buFontTx/>
              <a:buChar char="•"/>
            </a:pPr>
            <a:r>
              <a:rPr lang="th-TH" altLang="en-US" sz="2800" b="1">
                <a:solidFill>
                  <a:srgbClr val="4D4D4D"/>
                </a:solidFill>
                <a:latin typeface="Browallia New" panose="020B0604020202020204" pitchFamily="34" charset="-34"/>
                <a:cs typeface="FreesiaUPC" panose="020B0604020202020204" pitchFamily="34" charset="-34"/>
              </a:rPr>
              <a:t>ช่วยให้เรามองเห็น</a:t>
            </a:r>
            <a:r>
              <a:rPr lang="en-US" altLang="en-US" sz="2800" b="1">
                <a:solidFill>
                  <a:srgbClr val="4D4D4D"/>
                </a:solidFill>
                <a:latin typeface="Browallia New" panose="020B0604020202020204" pitchFamily="34" charset="-34"/>
                <a:cs typeface="FreesiaUPC" panose="020B0604020202020204" pitchFamily="34" charset="-34"/>
              </a:rPr>
              <a:t> </a:t>
            </a:r>
            <a:r>
              <a:rPr lang="th-TH" altLang="en-US" sz="2800" b="1">
                <a:solidFill>
                  <a:srgbClr val="0000CC"/>
                </a:solidFill>
                <a:latin typeface="Browallia New" panose="020B0604020202020204" pitchFamily="34" charset="-34"/>
                <a:cs typeface="FreesiaUPC" panose="020B0604020202020204" pitchFamily="34" charset="-34"/>
              </a:rPr>
              <a:t>คุณค่า</a:t>
            </a:r>
            <a:r>
              <a:rPr lang="en-US" altLang="en-US" sz="2800" b="1">
                <a:solidFill>
                  <a:srgbClr val="0000CC"/>
                </a:solidFill>
                <a:latin typeface="Browallia New" panose="020B0604020202020204" pitchFamily="34" charset="-34"/>
                <a:cs typeface="FreesiaUPC" panose="020B0604020202020204" pitchFamily="34" charset="-34"/>
              </a:rPr>
              <a:t> vs </a:t>
            </a:r>
            <a:r>
              <a:rPr lang="th-TH" altLang="en-US" sz="2800" b="1">
                <a:solidFill>
                  <a:srgbClr val="0000CC"/>
                </a:solidFill>
                <a:latin typeface="Browallia New" panose="020B0604020202020204" pitchFamily="34" charset="-34"/>
                <a:cs typeface="FreesiaUPC" panose="020B0604020202020204" pitchFamily="34" charset="-34"/>
              </a:rPr>
              <a:t>ความสูญเปล่า</a:t>
            </a:r>
            <a:r>
              <a:rPr lang="en-US" altLang="en-US" sz="2800" b="1">
                <a:solidFill>
                  <a:srgbClr val="0000CC"/>
                </a:solidFill>
                <a:latin typeface="Browallia New" panose="020B0604020202020204" pitchFamily="34" charset="-34"/>
                <a:cs typeface="FreesiaUPC" panose="020B0604020202020204" pitchFamily="34" charset="-34"/>
              </a:rPr>
              <a:t> </a:t>
            </a:r>
          </a:p>
          <a:p>
            <a:pPr>
              <a:lnSpc>
                <a:spcPct val="90000"/>
              </a:lnSpc>
              <a:buFontTx/>
              <a:buChar char="•"/>
            </a:pPr>
            <a:r>
              <a:rPr lang="th-TH" altLang="en-US" sz="2800" b="1">
                <a:solidFill>
                  <a:srgbClr val="4D4D4D"/>
                </a:solidFill>
                <a:latin typeface="Browallia New" panose="020B0604020202020204" pitchFamily="34" charset="-34"/>
                <a:cs typeface="FreesiaUPC" panose="020B0604020202020204" pitchFamily="34" charset="-34"/>
              </a:rPr>
              <a:t>มุ่งเน้นที่คุณภาพตั้งแต่แรก</a:t>
            </a:r>
            <a:r>
              <a:rPr lang="en-US" altLang="en-US" sz="2800" b="1">
                <a:solidFill>
                  <a:srgbClr val="4D4D4D"/>
                </a:solidFill>
                <a:latin typeface="Browallia New" panose="020B0604020202020204" pitchFamily="34" charset="-34"/>
                <a:cs typeface="FreesiaUPC" panose="020B0604020202020204" pitchFamily="34" charset="-34"/>
              </a:rPr>
              <a:t> (FTQ) </a:t>
            </a:r>
            <a:r>
              <a:rPr lang="th-TH" altLang="en-US" sz="2800" b="1">
                <a:solidFill>
                  <a:srgbClr val="4D4D4D"/>
                </a:solidFill>
                <a:latin typeface="Browallia New" panose="020B0604020202020204" pitchFamily="34" charset="-34"/>
                <a:cs typeface="FreesiaUPC" panose="020B0604020202020204" pitchFamily="34" charset="-34"/>
              </a:rPr>
              <a:t>และรอบเวลา </a:t>
            </a:r>
            <a:r>
              <a:rPr lang="en-US" altLang="en-US" sz="2800" b="1">
                <a:solidFill>
                  <a:srgbClr val="4D4D4D"/>
                </a:solidFill>
                <a:latin typeface="Browallia New" panose="020B0604020202020204" pitchFamily="34" charset="-34"/>
                <a:cs typeface="FreesiaUPC" panose="020B0604020202020204" pitchFamily="34" charset="-34"/>
              </a:rPr>
              <a:t>(TAT) – Cycle Time.  </a:t>
            </a:r>
          </a:p>
          <a:p>
            <a:pPr>
              <a:lnSpc>
                <a:spcPct val="90000"/>
              </a:lnSpc>
              <a:buFontTx/>
              <a:buChar char="•"/>
            </a:pPr>
            <a:r>
              <a:rPr lang="th-TH" altLang="en-US" sz="2800" b="1">
                <a:solidFill>
                  <a:srgbClr val="4D4D4D"/>
                </a:solidFill>
                <a:latin typeface="Browallia New" panose="020B0604020202020204" pitchFamily="34" charset="-34"/>
                <a:cs typeface="FreesiaUPC" panose="020B0604020202020204" pitchFamily="34" charset="-34"/>
              </a:rPr>
              <a:t>เป็นพื้นฐานสำหรับแผนดำเนินการ – จุดซึ่งเราอยู่ในปัจจุบัน</a:t>
            </a:r>
            <a:r>
              <a:rPr lang="en-US" altLang="en-US" sz="2800" b="1">
                <a:solidFill>
                  <a:srgbClr val="4D4D4D"/>
                </a:solidFill>
                <a:latin typeface="Browallia New" panose="020B0604020202020204" pitchFamily="34" charset="-34"/>
                <a:cs typeface="FreesiaUPC" panose="020B0604020202020204" pitchFamily="34" charset="-34"/>
              </a:rPr>
              <a:t> </a:t>
            </a:r>
            <a:r>
              <a:rPr lang="th-TH" altLang="en-US" sz="2800" b="1">
                <a:solidFill>
                  <a:srgbClr val="4D4D4D"/>
                </a:solidFill>
                <a:latin typeface="Browallia New" panose="020B0604020202020204" pitchFamily="34" charset="-34"/>
                <a:cs typeface="FreesiaUPC" panose="020B0604020202020204" pitchFamily="34" charset="-34"/>
              </a:rPr>
              <a:t>และจุดที่เราจะไปในอนาคต (เป็นพิมพ์เขียวสำหรับการนำ </a:t>
            </a:r>
            <a:r>
              <a:rPr lang="en-US" altLang="en-US" sz="2800" b="1">
                <a:solidFill>
                  <a:srgbClr val="4D4D4D"/>
                </a:solidFill>
                <a:latin typeface="Browallia New" panose="020B0604020202020204" pitchFamily="34" charset="-34"/>
                <a:cs typeface="FreesiaUPC" panose="020B0604020202020204" pitchFamily="34" charset="-34"/>
              </a:rPr>
              <a:t>lean </a:t>
            </a:r>
            <a:r>
              <a:rPr lang="th-TH" altLang="en-US" sz="2800" b="1">
                <a:solidFill>
                  <a:srgbClr val="4D4D4D"/>
                </a:solidFill>
                <a:latin typeface="Browallia New" panose="020B0604020202020204" pitchFamily="34" charset="-34"/>
                <a:cs typeface="FreesiaUPC" panose="020B0604020202020204" pitchFamily="34" charset="-34"/>
              </a:rPr>
              <a:t>ไปสู่การปฏิบัติ</a:t>
            </a:r>
            <a:endParaRPr lang="en-US" altLang="en-US" sz="2800" b="1">
              <a:solidFill>
                <a:srgbClr val="4D4D4D"/>
              </a:solidFill>
              <a:latin typeface="Browallia New" panose="020B0604020202020204" pitchFamily="34" charset="-34"/>
              <a:cs typeface="FreesiaUPC" panose="020B0604020202020204" pitchFamily="34" charset="-34"/>
            </a:endParaRPr>
          </a:p>
          <a:p>
            <a:pPr>
              <a:lnSpc>
                <a:spcPct val="90000"/>
              </a:lnSpc>
              <a:buFontTx/>
              <a:buChar char="•"/>
            </a:pPr>
            <a:r>
              <a:rPr lang="th-TH" altLang="en-US" sz="2800" b="1">
                <a:solidFill>
                  <a:srgbClr val="4D4D4D"/>
                </a:solidFill>
                <a:latin typeface="Browallia New" panose="020B0604020202020204" pitchFamily="34" charset="-34"/>
                <a:cs typeface="FreesiaUPC" panose="020B0604020202020204" pitchFamily="34" charset="-34"/>
              </a:rPr>
              <a:t>แสดงความเชื่อมโยงระหว่างการไหลเลื่อนของสารสนเทศ และการไหลเลื่อนของผู้ป่วย/สิ่งของ</a:t>
            </a:r>
            <a:endParaRPr lang="en-US" altLang="en-US" sz="2800" b="1">
              <a:solidFill>
                <a:srgbClr val="4D4D4D"/>
              </a:solidFill>
              <a:latin typeface="Browallia New" panose="020B0604020202020204" pitchFamily="34" charset="-34"/>
              <a:cs typeface="FreesiaUPC" panose="020B0604020202020204" pitchFamily="34" charset="-34"/>
            </a:endParaRPr>
          </a:p>
        </p:txBody>
      </p:sp>
      <p:sp>
        <p:nvSpPr>
          <p:cNvPr id="33831" name="AutoShape 38">
            <a:extLst>
              <a:ext uri="{FF2B5EF4-FFF2-40B4-BE49-F238E27FC236}">
                <a16:creationId xmlns:a16="http://schemas.microsoft.com/office/drawing/2014/main" id="{92251091-1855-47DB-B3D7-22BE213DA6D3}"/>
              </a:ext>
            </a:extLst>
          </p:cNvPr>
          <p:cNvSpPr>
            <a:spLocks noChangeArrowheads="1"/>
          </p:cNvSpPr>
          <p:nvPr/>
        </p:nvSpPr>
        <p:spPr bwMode="auto">
          <a:xfrm>
            <a:off x="4876800" y="3200400"/>
            <a:ext cx="292100" cy="228600"/>
          </a:xfrm>
          <a:prstGeom prst="triangle">
            <a:avLst>
              <a:gd name="adj" fmla="val 50000"/>
            </a:avLst>
          </a:prstGeom>
          <a:solidFill>
            <a:srgbClr val="000000"/>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grpSp>
        <p:nvGrpSpPr>
          <p:cNvPr id="33832" name="Group 39">
            <a:extLst>
              <a:ext uri="{FF2B5EF4-FFF2-40B4-BE49-F238E27FC236}">
                <a16:creationId xmlns:a16="http://schemas.microsoft.com/office/drawing/2014/main" id="{7B29D376-FFE1-463B-B4B7-591708E3D543}"/>
              </a:ext>
            </a:extLst>
          </p:cNvPr>
          <p:cNvGrpSpPr>
            <a:grpSpLocks/>
          </p:cNvGrpSpPr>
          <p:nvPr/>
        </p:nvGrpSpPr>
        <p:grpSpPr bwMode="auto">
          <a:xfrm>
            <a:off x="2438400" y="1981200"/>
            <a:ext cx="990600" cy="457200"/>
            <a:chOff x="1536" y="1248"/>
            <a:chExt cx="624" cy="288"/>
          </a:xfrm>
        </p:grpSpPr>
        <p:sp>
          <p:nvSpPr>
            <p:cNvPr id="33853" name="Line 40">
              <a:extLst>
                <a:ext uri="{FF2B5EF4-FFF2-40B4-BE49-F238E27FC236}">
                  <a16:creationId xmlns:a16="http://schemas.microsoft.com/office/drawing/2014/main" id="{A70CE7D6-5B76-4154-98B2-D3A3AA91F55F}"/>
                </a:ext>
              </a:extLst>
            </p:cNvPr>
            <p:cNvSpPr>
              <a:spLocks noChangeShapeType="1"/>
            </p:cNvSpPr>
            <p:nvPr/>
          </p:nvSpPr>
          <p:spPr bwMode="auto">
            <a:xfrm>
              <a:off x="1536" y="1536"/>
              <a:ext cx="624"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3854" name="Group 41">
              <a:extLst>
                <a:ext uri="{FF2B5EF4-FFF2-40B4-BE49-F238E27FC236}">
                  <a16:creationId xmlns:a16="http://schemas.microsoft.com/office/drawing/2014/main" id="{8365DAB8-CDDC-4EE2-B292-7C7E35FE6D75}"/>
                </a:ext>
              </a:extLst>
            </p:cNvPr>
            <p:cNvGrpSpPr>
              <a:grpSpLocks/>
            </p:cNvGrpSpPr>
            <p:nvPr/>
          </p:nvGrpSpPr>
          <p:grpSpPr bwMode="auto">
            <a:xfrm>
              <a:off x="1776" y="1248"/>
              <a:ext cx="192" cy="259"/>
              <a:chOff x="1977" y="768"/>
              <a:chExt cx="466" cy="691"/>
            </a:xfrm>
          </p:grpSpPr>
          <p:sp>
            <p:nvSpPr>
              <p:cNvPr id="33855" name="Oval 42">
                <a:extLst>
                  <a:ext uri="{FF2B5EF4-FFF2-40B4-BE49-F238E27FC236}">
                    <a16:creationId xmlns:a16="http://schemas.microsoft.com/office/drawing/2014/main" id="{08855BC4-F837-42A1-ACCC-677E067639FA}"/>
                  </a:ext>
                </a:extLst>
              </p:cNvPr>
              <p:cNvSpPr>
                <a:spLocks noChangeArrowheads="1"/>
              </p:cNvSpPr>
              <p:nvPr/>
            </p:nvSpPr>
            <p:spPr bwMode="auto">
              <a:xfrm rot="810861">
                <a:off x="2304" y="768"/>
                <a:ext cx="96" cy="192"/>
              </a:xfrm>
              <a:prstGeom prst="ellipse">
                <a:avLst/>
              </a:prstGeom>
              <a:solidFill>
                <a:schemeClr val="tx1"/>
              </a:solidFill>
              <a:ln w="9525">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56" name="Line 43">
                <a:extLst>
                  <a:ext uri="{FF2B5EF4-FFF2-40B4-BE49-F238E27FC236}">
                    <a16:creationId xmlns:a16="http://schemas.microsoft.com/office/drawing/2014/main" id="{920C3704-A4A1-4359-9524-84F66730D9B4}"/>
                  </a:ext>
                </a:extLst>
              </p:cNvPr>
              <p:cNvSpPr>
                <a:spLocks noChangeShapeType="1"/>
              </p:cNvSpPr>
              <p:nvPr/>
            </p:nvSpPr>
            <p:spPr bwMode="auto">
              <a:xfrm rot="21296369" flipH="1">
                <a:off x="2223" y="884"/>
                <a:ext cx="144"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57" name="Freeform 44">
                <a:extLst>
                  <a:ext uri="{FF2B5EF4-FFF2-40B4-BE49-F238E27FC236}">
                    <a16:creationId xmlns:a16="http://schemas.microsoft.com/office/drawing/2014/main" id="{57718A90-7C94-40F9-B65B-E25EDF3C5D02}"/>
                  </a:ext>
                </a:extLst>
              </p:cNvPr>
              <p:cNvSpPr>
                <a:spLocks/>
              </p:cNvSpPr>
              <p:nvPr/>
            </p:nvSpPr>
            <p:spPr bwMode="auto">
              <a:xfrm>
                <a:off x="2299" y="1036"/>
                <a:ext cx="144" cy="168"/>
              </a:xfrm>
              <a:custGeom>
                <a:avLst/>
                <a:gdLst>
                  <a:gd name="T0" fmla="*/ 0 w 144"/>
                  <a:gd name="T1" fmla="*/ 0 h 168"/>
                  <a:gd name="T2" fmla="*/ 48 w 144"/>
                  <a:gd name="T3" fmla="*/ 144 h 168"/>
                  <a:gd name="T4" fmla="*/ 144 w 144"/>
                  <a:gd name="T5" fmla="*/ 144 h 168"/>
                  <a:gd name="T6" fmla="*/ 0 60000 65536"/>
                  <a:gd name="T7" fmla="*/ 0 60000 65536"/>
                  <a:gd name="T8" fmla="*/ 0 60000 65536"/>
                  <a:gd name="T9" fmla="*/ 0 w 144"/>
                  <a:gd name="T10" fmla="*/ 0 h 168"/>
                  <a:gd name="T11" fmla="*/ 144 w 144"/>
                  <a:gd name="T12" fmla="*/ 168 h 168"/>
                </a:gdLst>
                <a:ahLst/>
                <a:cxnLst>
                  <a:cxn ang="T6">
                    <a:pos x="T0" y="T1"/>
                  </a:cxn>
                  <a:cxn ang="T7">
                    <a:pos x="T2" y="T3"/>
                  </a:cxn>
                  <a:cxn ang="T8">
                    <a:pos x="T4" y="T5"/>
                  </a:cxn>
                </a:cxnLst>
                <a:rect l="T9" t="T10" r="T11" b="T12"/>
                <a:pathLst>
                  <a:path w="144" h="168">
                    <a:moveTo>
                      <a:pt x="0" y="0"/>
                    </a:moveTo>
                    <a:cubicBezTo>
                      <a:pt x="12" y="60"/>
                      <a:pt x="24" y="120"/>
                      <a:pt x="48" y="144"/>
                    </a:cubicBezTo>
                    <a:cubicBezTo>
                      <a:pt x="72" y="168"/>
                      <a:pt x="108" y="156"/>
                      <a:pt x="144" y="144"/>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58" name="Freeform 45">
                <a:extLst>
                  <a:ext uri="{FF2B5EF4-FFF2-40B4-BE49-F238E27FC236}">
                    <a16:creationId xmlns:a16="http://schemas.microsoft.com/office/drawing/2014/main" id="{9419C979-725C-4A3E-A78A-145E707B2A4D}"/>
                  </a:ext>
                </a:extLst>
              </p:cNvPr>
              <p:cNvSpPr>
                <a:spLocks/>
              </p:cNvSpPr>
              <p:nvPr/>
            </p:nvSpPr>
            <p:spPr bwMode="auto">
              <a:xfrm>
                <a:off x="2064" y="1040"/>
                <a:ext cx="240" cy="112"/>
              </a:xfrm>
              <a:custGeom>
                <a:avLst/>
                <a:gdLst>
                  <a:gd name="T0" fmla="*/ 240 w 240"/>
                  <a:gd name="T1" fmla="*/ 16 h 112"/>
                  <a:gd name="T2" fmla="*/ 96 w 240"/>
                  <a:gd name="T3" fmla="*/ 16 h 112"/>
                  <a:gd name="T4" fmla="*/ 0 w 240"/>
                  <a:gd name="T5" fmla="*/ 112 h 112"/>
                  <a:gd name="T6" fmla="*/ 0 60000 65536"/>
                  <a:gd name="T7" fmla="*/ 0 60000 65536"/>
                  <a:gd name="T8" fmla="*/ 0 60000 65536"/>
                  <a:gd name="T9" fmla="*/ 0 w 240"/>
                  <a:gd name="T10" fmla="*/ 0 h 112"/>
                  <a:gd name="T11" fmla="*/ 240 w 240"/>
                  <a:gd name="T12" fmla="*/ 112 h 112"/>
                </a:gdLst>
                <a:ahLst/>
                <a:cxnLst>
                  <a:cxn ang="T6">
                    <a:pos x="T0" y="T1"/>
                  </a:cxn>
                  <a:cxn ang="T7">
                    <a:pos x="T2" y="T3"/>
                  </a:cxn>
                  <a:cxn ang="T8">
                    <a:pos x="T4" y="T5"/>
                  </a:cxn>
                </a:cxnLst>
                <a:rect l="T9" t="T10" r="T11" b="T12"/>
                <a:pathLst>
                  <a:path w="240" h="112">
                    <a:moveTo>
                      <a:pt x="240" y="16"/>
                    </a:moveTo>
                    <a:cubicBezTo>
                      <a:pt x="188" y="8"/>
                      <a:pt x="136" y="0"/>
                      <a:pt x="96" y="16"/>
                    </a:cubicBezTo>
                    <a:cubicBezTo>
                      <a:pt x="56" y="32"/>
                      <a:pt x="28" y="72"/>
                      <a:pt x="0" y="11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59" name="Freeform 46">
                <a:extLst>
                  <a:ext uri="{FF2B5EF4-FFF2-40B4-BE49-F238E27FC236}">
                    <a16:creationId xmlns:a16="http://schemas.microsoft.com/office/drawing/2014/main" id="{78A8F652-0F4F-4801-BBB1-EE4C24E17D67}"/>
                  </a:ext>
                </a:extLst>
              </p:cNvPr>
              <p:cNvSpPr>
                <a:spLocks/>
              </p:cNvSpPr>
              <p:nvPr/>
            </p:nvSpPr>
            <p:spPr bwMode="auto">
              <a:xfrm>
                <a:off x="2241" y="1243"/>
                <a:ext cx="96" cy="216"/>
              </a:xfrm>
              <a:custGeom>
                <a:avLst/>
                <a:gdLst>
                  <a:gd name="T0" fmla="*/ 0 w 96"/>
                  <a:gd name="T1" fmla="*/ 0 h 216"/>
                  <a:gd name="T2" fmla="*/ 96 w 96"/>
                  <a:gd name="T3" fmla="*/ 48 h 216"/>
                  <a:gd name="T4" fmla="*/ 0 w 96"/>
                  <a:gd name="T5" fmla="*/ 192 h 216"/>
                  <a:gd name="T6" fmla="*/ 96 w 96"/>
                  <a:gd name="T7" fmla="*/ 192 h 216"/>
                  <a:gd name="T8" fmla="*/ 0 60000 65536"/>
                  <a:gd name="T9" fmla="*/ 0 60000 65536"/>
                  <a:gd name="T10" fmla="*/ 0 60000 65536"/>
                  <a:gd name="T11" fmla="*/ 0 60000 65536"/>
                  <a:gd name="T12" fmla="*/ 0 w 96"/>
                  <a:gd name="T13" fmla="*/ 0 h 216"/>
                  <a:gd name="T14" fmla="*/ 96 w 96"/>
                  <a:gd name="T15" fmla="*/ 216 h 216"/>
                </a:gdLst>
                <a:ahLst/>
                <a:cxnLst>
                  <a:cxn ang="T8">
                    <a:pos x="T0" y="T1"/>
                  </a:cxn>
                  <a:cxn ang="T9">
                    <a:pos x="T2" y="T3"/>
                  </a:cxn>
                  <a:cxn ang="T10">
                    <a:pos x="T4" y="T5"/>
                  </a:cxn>
                  <a:cxn ang="T11">
                    <a:pos x="T6" y="T7"/>
                  </a:cxn>
                </a:cxnLst>
                <a:rect l="T12" t="T13" r="T14" b="T15"/>
                <a:pathLst>
                  <a:path w="96" h="216">
                    <a:moveTo>
                      <a:pt x="0" y="0"/>
                    </a:moveTo>
                    <a:cubicBezTo>
                      <a:pt x="48" y="8"/>
                      <a:pt x="96" y="16"/>
                      <a:pt x="96" y="48"/>
                    </a:cubicBezTo>
                    <a:cubicBezTo>
                      <a:pt x="96" y="80"/>
                      <a:pt x="0" y="168"/>
                      <a:pt x="0" y="192"/>
                    </a:cubicBezTo>
                    <a:cubicBezTo>
                      <a:pt x="0" y="216"/>
                      <a:pt x="48" y="204"/>
                      <a:pt x="96" y="19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60" name="Freeform 47">
                <a:extLst>
                  <a:ext uri="{FF2B5EF4-FFF2-40B4-BE49-F238E27FC236}">
                    <a16:creationId xmlns:a16="http://schemas.microsoft.com/office/drawing/2014/main" id="{0C434657-EF6E-453D-8B2A-A187FEC1F3D4}"/>
                  </a:ext>
                </a:extLst>
              </p:cNvPr>
              <p:cNvSpPr>
                <a:spLocks/>
              </p:cNvSpPr>
              <p:nvPr/>
            </p:nvSpPr>
            <p:spPr bwMode="auto">
              <a:xfrm>
                <a:off x="1977" y="1218"/>
                <a:ext cx="264" cy="208"/>
              </a:xfrm>
              <a:custGeom>
                <a:avLst/>
                <a:gdLst>
                  <a:gd name="T0" fmla="*/ 264 w 264"/>
                  <a:gd name="T1" fmla="*/ 0 h 208"/>
                  <a:gd name="T2" fmla="*/ 168 w 264"/>
                  <a:gd name="T3" fmla="*/ 192 h 208"/>
                  <a:gd name="T4" fmla="*/ 24 w 264"/>
                  <a:gd name="T5" fmla="*/ 96 h 208"/>
                  <a:gd name="T6" fmla="*/ 24 w 264"/>
                  <a:gd name="T7" fmla="*/ 192 h 208"/>
                  <a:gd name="T8" fmla="*/ 0 60000 65536"/>
                  <a:gd name="T9" fmla="*/ 0 60000 65536"/>
                  <a:gd name="T10" fmla="*/ 0 60000 65536"/>
                  <a:gd name="T11" fmla="*/ 0 60000 65536"/>
                  <a:gd name="T12" fmla="*/ 0 w 264"/>
                  <a:gd name="T13" fmla="*/ 0 h 208"/>
                  <a:gd name="T14" fmla="*/ 264 w 264"/>
                  <a:gd name="T15" fmla="*/ 208 h 208"/>
                </a:gdLst>
                <a:ahLst/>
                <a:cxnLst>
                  <a:cxn ang="T8">
                    <a:pos x="T0" y="T1"/>
                  </a:cxn>
                  <a:cxn ang="T9">
                    <a:pos x="T2" y="T3"/>
                  </a:cxn>
                  <a:cxn ang="T10">
                    <a:pos x="T4" y="T5"/>
                  </a:cxn>
                  <a:cxn ang="T11">
                    <a:pos x="T6" y="T7"/>
                  </a:cxn>
                </a:cxnLst>
                <a:rect l="T12" t="T13" r="T14" b="T15"/>
                <a:pathLst>
                  <a:path w="264" h="208">
                    <a:moveTo>
                      <a:pt x="264" y="0"/>
                    </a:moveTo>
                    <a:cubicBezTo>
                      <a:pt x="236" y="88"/>
                      <a:pt x="208" y="176"/>
                      <a:pt x="168" y="192"/>
                    </a:cubicBezTo>
                    <a:cubicBezTo>
                      <a:pt x="128" y="208"/>
                      <a:pt x="48" y="96"/>
                      <a:pt x="24" y="96"/>
                    </a:cubicBezTo>
                    <a:cubicBezTo>
                      <a:pt x="0" y="96"/>
                      <a:pt x="24" y="176"/>
                      <a:pt x="24" y="19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grpSp>
      </p:grpSp>
      <p:grpSp>
        <p:nvGrpSpPr>
          <p:cNvPr id="33833" name="Group 48">
            <a:extLst>
              <a:ext uri="{FF2B5EF4-FFF2-40B4-BE49-F238E27FC236}">
                <a16:creationId xmlns:a16="http://schemas.microsoft.com/office/drawing/2014/main" id="{39D3B16F-8610-485C-85E8-6FB9AAF9A037}"/>
              </a:ext>
            </a:extLst>
          </p:cNvPr>
          <p:cNvGrpSpPr>
            <a:grpSpLocks/>
          </p:cNvGrpSpPr>
          <p:nvPr/>
        </p:nvGrpSpPr>
        <p:grpSpPr bwMode="auto">
          <a:xfrm>
            <a:off x="4572000" y="1968500"/>
            <a:ext cx="990600" cy="457200"/>
            <a:chOff x="1536" y="1248"/>
            <a:chExt cx="624" cy="288"/>
          </a:xfrm>
        </p:grpSpPr>
        <p:sp>
          <p:nvSpPr>
            <p:cNvPr id="33845" name="Line 49">
              <a:extLst>
                <a:ext uri="{FF2B5EF4-FFF2-40B4-BE49-F238E27FC236}">
                  <a16:creationId xmlns:a16="http://schemas.microsoft.com/office/drawing/2014/main" id="{0F0D95D7-CEB9-46D2-8E02-73A13AB1C988}"/>
                </a:ext>
              </a:extLst>
            </p:cNvPr>
            <p:cNvSpPr>
              <a:spLocks noChangeShapeType="1"/>
            </p:cNvSpPr>
            <p:nvPr/>
          </p:nvSpPr>
          <p:spPr bwMode="auto">
            <a:xfrm>
              <a:off x="1536" y="1536"/>
              <a:ext cx="624"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3846" name="Group 50">
              <a:extLst>
                <a:ext uri="{FF2B5EF4-FFF2-40B4-BE49-F238E27FC236}">
                  <a16:creationId xmlns:a16="http://schemas.microsoft.com/office/drawing/2014/main" id="{DDE6BA84-480A-4586-AB09-11048643FCB6}"/>
                </a:ext>
              </a:extLst>
            </p:cNvPr>
            <p:cNvGrpSpPr>
              <a:grpSpLocks/>
            </p:cNvGrpSpPr>
            <p:nvPr/>
          </p:nvGrpSpPr>
          <p:grpSpPr bwMode="auto">
            <a:xfrm>
              <a:off x="1776" y="1248"/>
              <a:ext cx="192" cy="259"/>
              <a:chOff x="1977" y="768"/>
              <a:chExt cx="466" cy="691"/>
            </a:xfrm>
          </p:grpSpPr>
          <p:sp>
            <p:nvSpPr>
              <p:cNvPr id="33847" name="Oval 51">
                <a:extLst>
                  <a:ext uri="{FF2B5EF4-FFF2-40B4-BE49-F238E27FC236}">
                    <a16:creationId xmlns:a16="http://schemas.microsoft.com/office/drawing/2014/main" id="{427E7698-AF5B-402E-B4B0-5C7A2473F09C}"/>
                  </a:ext>
                </a:extLst>
              </p:cNvPr>
              <p:cNvSpPr>
                <a:spLocks noChangeArrowheads="1"/>
              </p:cNvSpPr>
              <p:nvPr/>
            </p:nvSpPr>
            <p:spPr bwMode="auto">
              <a:xfrm rot="810861">
                <a:off x="2304" y="768"/>
                <a:ext cx="96" cy="192"/>
              </a:xfrm>
              <a:prstGeom prst="ellipse">
                <a:avLst/>
              </a:prstGeom>
              <a:solidFill>
                <a:schemeClr val="tx1"/>
              </a:solidFill>
              <a:ln w="9525">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48" name="Line 52">
                <a:extLst>
                  <a:ext uri="{FF2B5EF4-FFF2-40B4-BE49-F238E27FC236}">
                    <a16:creationId xmlns:a16="http://schemas.microsoft.com/office/drawing/2014/main" id="{23076A6C-4E9A-4A91-8C30-0299822B15CB}"/>
                  </a:ext>
                </a:extLst>
              </p:cNvPr>
              <p:cNvSpPr>
                <a:spLocks noChangeShapeType="1"/>
              </p:cNvSpPr>
              <p:nvPr/>
            </p:nvSpPr>
            <p:spPr bwMode="auto">
              <a:xfrm rot="21296369" flipH="1">
                <a:off x="2223" y="884"/>
                <a:ext cx="144"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49" name="Freeform 53">
                <a:extLst>
                  <a:ext uri="{FF2B5EF4-FFF2-40B4-BE49-F238E27FC236}">
                    <a16:creationId xmlns:a16="http://schemas.microsoft.com/office/drawing/2014/main" id="{E885F1F5-0F17-4FCE-9184-A3B8CD261510}"/>
                  </a:ext>
                </a:extLst>
              </p:cNvPr>
              <p:cNvSpPr>
                <a:spLocks/>
              </p:cNvSpPr>
              <p:nvPr/>
            </p:nvSpPr>
            <p:spPr bwMode="auto">
              <a:xfrm>
                <a:off x="2299" y="1036"/>
                <a:ext cx="144" cy="168"/>
              </a:xfrm>
              <a:custGeom>
                <a:avLst/>
                <a:gdLst>
                  <a:gd name="T0" fmla="*/ 0 w 144"/>
                  <a:gd name="T1" fmla="*/ 0 h 168"/>
                  <a:gd name="T2" fmla="*/ 48 w 144"/>
                  <a:gd name="T3" fmla="*/ 144 h 168"/>
                  <a:gd name="T4" fmla="*/ 144 w 144"/>
                  <a:gd name="T5" fmla="*/ 144 h 168"/>
                  <a:gd name="T6" fmla="*/ 0 60000 65536"/>
                  <a:gd name="T7" fmla="*/ 0 60000 65536"/>
                  <a:gd name="T8" fmla="*/ 0 60000 65536"/>
                  <a:gd name="T9" fmla="*/ 0 w 144"/>
                  <a:gd name="T10" fmla="*/ 0 h 168"/>
                  <a:gd name="T11" fmla="*/ 144 w 144"/>
                  <a:gd name="T12" fmla="*/ 168 h 168"/>
                </a:gdLst>
                <a:ahLst/>
                <a:cxnLst>
                  <a:cxn ang="T6">
                    <a:pos x="T0" y="T1"/>
                  </a:cxn>
                  <a:cxn ang="T7">
                    <a:pos x="T2" y="T3"/>
                  </a:cxn>
                  <a:cxn ang="T8">
                    <a:pos x="T4" y="T5"/>
                  </a:cxn>
                </a:cxnLst>
                <a:rect l="T9" t="T10" r="T11" b="T12"/>
                <a:pathLst>
                  <a:path w="144" h="168">
                    <a:moveTo>
                      <a:pt x="0" y="0"/>
                    </a:moveTo>
                    <a:cubicBezTo>
                      <a:pt x="12" y="60"/>
                      <a:pt x="24" y="120"/>
                      <a:pt x="48" y="144"/>
                    </a:cubicBezTo>
                    <a:cubicBezTo>
                      <a:pt x="72" y="168"/>
                      <a:pt x="108" y="156"/>
                      <a:pt x="144" y="144"/>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50" name="Freeform 54">
                <a:extLst>
                  <a:ext uri="{FF2B5EF4-FFF2-40B4-BE49-F238E27FC236}">
                    <a16:creationId xmlns:a16="http://schemas.microsoft.com/office/drawing/2014/main" id="{28030CF0-FEC6-428F-B9C2-A3889D5C90CF}"/>
                  </a:ext>
                </a:extLst>
              </p:cNvPr>
              <p:cNvSpPr>
                <a:spLocks/>
              </p:cNvSpPr>
              <p:nvPr/>
            </p:nvSpPr>
            <p:spPr bwMode="auto">
              <a:xfrm>
                <a:off x="2064" y="1040"/>
                <a:ext cx="240" cy="112"/>
              </a:xfrm>
              <a:custGeom>
                <a:avLst/>
                <a:gdLst>
                  <a:gd name="T0" fmla="*/ 240 w 240"/>
                  <a:gd name="T1" fmla="*/ 16 h 112"/>
                  <a:gd name="T2" fmla="*/ 96 w 240"/>
                  <a:gd name="T3" fmla="*/ 16 h 112"/>
                  <a:gd name="T4" fmla="*/ 0 w 240"/>
                  <a:gd name="T5" fmla="*/ 112 h 112"/>
                  <a:gd name="T6" fmla="*/ 0 60000 65536"/>
                  <a:gd name="T7" fmla="*/ 0 60000 65536"/>
                  <a:gd name="T8" fmla="*/ 0 60000 65536"/>
                  <a:gd name="T9" fmla="*/ 0 w 240"/>
                  <a:gd name="T10" fmla="*/ 0 h 112"/>
                  <a:gd name="T11" fmla="*/ 240 w 240"/>
                  <a:gd name="T12" fmla="*/ 112 h 112"/>
                </a:gdLst>
                <a:ahLst/>
                <a:cxnLst>
                  <a:cxn ang="T6">
                    <a:pos x="T0" y="T1"/>
                  </a:cxn>
                  <a:cxn ang="T7">
                    <a:pos x="T2" y="T3"/>
                  </a:cxn>
                  <a:cxn ang="T8">
                    <a:pos x="T4" y="T5"/>
                  </a:cxn>
                </a:cxnLst>
                <a:rect l="T9" t="T10" r="T11" b="T12"/>
                <a:pathLst>
                  <a:path w="240" h="112">
                    <a:moveTo>
                      <a:pt x="240" y="16"/>
                    </a:moveTo>
                    <a:cubicBezTo>
                      <a:pt x="188" y="8"/>
                      <a:pt x="136" y="0"/>
                      <a:pt x="96" y="16"/>
                    </a:cubicBezTo>
                    <a:cubicBezTo>
                      <a:pt x="56" y="32"/>
                      <a:pt x="28" y="72"/>
                      <a:pt x="0" y="11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51" name="Freeform 55">
                <a:extLst>
                  <a:ext uri="{FF2B5EF4-FFF2-40B4-BE49-F238E27FC236}">
                    <a16:creationId xmlns:a16="http://schemas.microsoft.com/office/drawing/2014/main" id="{B5F8CB1A-76EE-4CB7-9C02-087FEA217973}"/>
                  </a:ext>
                </a:extLst>
              </p:cNvPr>
              <p:cNvSpPr>
                <a:spLocks/>
              </p:cNvSpPr>
              <p:nvPr/>
            </p:nvSpPr>
            <p:spPr bwMode="auto">
              <a:xfrm>
                <a:off x="2241" y="1243"/>
                <a:ext cx="96" cy="216"/>
              </a:xfrm>
              <a:custGeom>
                <a:avLst/>
                <a:gdLst>
                  <a:gd name="T0" fmla="*/ 0 w 96"/>
                  <a:gd name="T1" fmla="*/ 0 h 216"/>
                  <a:gd name="T2" fmla="*/ 96 w 96"/>
                  <a:gd name="T3" fmla="*/ 48 h 216"/>
                  <a:gd name="T4" fmla="*/ 0 w 96"/>
                  <a:gd name="T5" fmla="*/ 192 h 216"/>
                  <a:gd name="T6" fmla="*/ 96 w 96"/>
                  <a:gd name="T7" fmla="*/ 192 h 216"/>
                  <a:gd name="T8" fmla="*/ 0 60000 65536"/>
                  <a:gd name="T9" fmla="*/ 0 60000 65536"/>
                  <a:gd name="T10" fmla="*/ 0 60000 65536"/>
                  <a:gd name="T11" fmla="*/ 0 60000 65536"/>
                  <a:gd name="T12" fmla="*/ 0 w 96"/>
                  <a:gd name="T13" fmla="*/ 0 h 216"/>
                  <a:gd name="T14" fmla="*/ 96 w 96"/>
                  <a:gd name="T15" fmla="*/ 216 h 216"/>
                </a:gdLst>
                <a:ahLst/>
                <a:cxnLst>
                  <a:cxn ang="T8">
                    <a:pos x="T0" y="T1"/>
                  </a:cxn>
                  <a:cxn ang="T9">
                    <a:pos x="T2" y="T3"/>
                  </a:cxn>
                  <a:cxn ang="T10">
                    <a:pos x="T4" y="T5"/>
                  </a:cxn>
                  <a:cxn ang="T11">
                    <a:pos x="T6" y="T7"/>
                  </a:cxn>
                </a:cxnLst>
                <a:rect l="T12" t="T13" r="T14" b="T15"/>
                <a:pathLst>
                  <a:path w="96" h="216">
                    <a:moveTo>
                      <a:pt x="0" y="0"/>
                    </a:moveTo>
                    <a:cubicBezTo>
                      <a:pt x="48" y="8"/>
                      <a:pt x="96" y="16"/>
                      <a:pt x="96" y="48"/>
                    </a:cubicBezTo>
                    <a:cubicBezTo>
                      <a:pt x="96" y="80"/>
                      <a:pt x="0" y="168"/>
                      <a:pt x="0" y="192"/>
                    </a:cubicBezTo>
                    <a:cubicBezTo>
                      <a:pt x="0" y="216"/>
                      <a:pt x="48" y="204"/>
                      <a:pt x="96" y="19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52" name="Freeform 56">
                <a:extLst>
                  <a:ext uri="{FF2B5EF4-FFF2-40B4-BE49-F238E27FC236}">
                    <a16:creationId xmlns:a16="http://schemas.microsoft.com/office/drawing/2014/main" id="{14AA2340-A409-4C52-B443-3E33D2673FAB}"/>
                  </a:ext>
                </a:extLst>
              </p:cNvPr>
              <p:cNvSpPr>
                <a:spLocks/>
              </p:cNvSpPr>
              <p:nvPr/>
            </p:nvSpPr>
            <p:spPr bwMode="auto">
              <a:xfrm>
                <a:off x="1977" y="1218"/>
                <a:ext cx="264" cy="208"/>
              </a:xfrm>
              <a:custGeom>
                <a:avLst/>
                <a:gdLst>
                  <a:gd name="T0" fmla="*/ 264 w 264"/>
                  <a:gd name="T1" fmla="*/ 0 h 208"/>
                  <a:gd name="T2" fmla="*/ 168 w 264"/>
                  <a:gd name="T3" fmla="*/ 192 h 208"/>
                  <a:gd name="T4" fmla="*/ 24 w 264"/>
                  <a:gd name="T5" fmla="*/ 96 h 208"/>
                  <a:gd name="T6" fmla="*/ 24 w 264"/>
                  <a:gd name="T7" fmla="*/ 192 h 208"/>
                  <a:gd name="T8" fmla="*/ 0 60000 65536"/>
                  <a:gd name="T9" fmla="*/ 0 60000 65536"/>
                  <a:gd name="T10" fmla="*/ 0 60000 65536"/>
                  <a:gd name="T11" fmla="*/ 0 60000 65536"/>
                  <a:gd name="T12" fmla="*/ 0 w 264"/>
                  <a:gd name="T13" fmla="*/ 0 h 208"/>
                  <a:gd name="T14" fmla="*/ 264 w 264"/>
                  <a:gd name="T15" fmla="*/ 208 h 208"/>
                </a:gdLst>
                <a:ahLst/>
                <a:cxnLst>
                  <a:cxn ang="T8">
                    <a:pos x="T0" y="T1"/>
                  </a:cxn>
                  <a:cxn ang="T9">
                    <a:pos x="T2" y="T3"/>
                  </a:cxn>
                  <a:cxn ang="T10">
                    <a:pos x="T4" y="T5"/>
                  </a:cxn>
                  <a:cxn ang="T11">
                    <a:pos x="T6" y="T7"/>
                  </a:cxn>
                </a:cxnLst>
                <a:rect l="T12" t="T13" r="T14" b="T15"/>
                <a:pathLst>
                  <a:path w="264" h="208">
                    <a:moveTo>
                      <a:pt x="264" y="0"/>
                    </a:moveTo>
                    <a:cubicBezTo>
                      <a:pt x="236" y="88"/>
                      <a:pt x="208" y="176"/>
                      <a:pt x="168" y="192"/>
                    </a:cubicBezTo>
                    <a:cubicBezTo>
                      <a:pt x="128" y="208"/>
                      <a:pt x="48" y="96"/>
                      <a:pt x="24" y="96"/>
                    </a:cubicBezTo>
                    <a:cubicBezTo>
                      <a:pt x="0" y="96"/>
                      <a:pt x="24" y="176"/>
                      <a:pt x="24" y="19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grpSp>
      </p:grpSp>
      <p:grpSp>
        <p:nvGrpSpPr>
          <p:cNvPr id="33834" name="Group 57">
            <a:extLst>
              <a:ext uri="{FF2B5EF4-FFF2-40B4-BE49-F238E27FC236}">
                <a16:creationId xmlns:a16="http://schemas.microsoft.com/office/drawing/2014/main" id="{CE5AAF88-DC3F-429E-848C-CF67DAFF8B21}"/>
              </a:ext>
            </a:extLst>
          </p:cNvPr>
          <p:cNvGrpSpPr>
            <a:grpSpLocks/>
          </p:cNvGrpSpPr>
          <p:nvPr/>
        </p:nvGrpSpPr>
        <p:grpSpPr bwMode="auto">
          <a:xfrm>
            <a:off x="6705600" y="1993900"/>
            <a:ext cx="990600" cy="457200"/>
            <a:chOff x="1536" y="1248"/>
            <a:chExt cx="624" cy="288"/>
          </a:xfrm>
        </p:grpSpPr>
        <p:sp>
          <p:nvSpPr>
            <p:cNvPr id="33837" name="Line 58">
              <a:extLst>
                <a:ext uri="{FF2B5EF4-FFF2-40B4-BE49-F238E27FC236}">
                  <a16:creationId xmlns:a16="http://schemas.microsoft.com/office/drawing/2014/main" id="{AE9DB3D6-5637-41D2-9715-C44A3CFE182E}"/>
                </a:ext>
              </a:extLst>
            </p:cNvPr>
            <p:cNvSpPr>
              <a:spLocks noChangeShapeType="1"/>
            </p:cNvSpPr>
            <p:nvPr/>
          </p:nvSpPr>
          <p:spPr bwMode="auto">
            <a:xfrm>
              <a:off x="1536" y="1536"/>
              <a:ext cx="624"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3838" name="Group 59">
              <a:extLst>
                <a:ext uri="{FF2B5EF4-FFF2-40B4-BE49-F238E27FC236}">
                  <a16:creationId xmlns:a16="http://schemas.microsoft.com/office/drawing/2014/main" id="{9B41DB2B-5959-40A2-A80A-B25FBFDB3539}"/>
                </a:ext>
              </a:extLst>
            </p:cNvPr>
            <p:cNvGrpSpPr>
              <a:grpSpLocks/>
            </p:cNvGrpSpPr>
            <p:nvPr/>
          </p:nvGrpSpPr>
          <p:grpSpPr bwMode="auto">
            <a:xfrm>
              <a:off x="1776" y="1248"/>
              <a:ext cx="192" cy="259"/>
              <a:chOff x="1977" y="768"/>
              <a:chExt cx="466" cy="691"/>
            </a:xfrm>
          </p:grpSpPr>
          <p:sp>
            <p:nvSpPr>
              <p:cNvPr id="33839" name="Oval 60">
                <a:extLst>
                  <a:ext uri="{FF2B5EF4-FFF2-40B4-BE49-F238E27FC236}">
                    <a16:creationId xmlns:a16="http://schemas.microsoft.com/office/drawing/2014/main" id="{005EDBD0-89B5-43A3-A2A6-51938D9C4613}"/>
                  </a:ext>
                </a:extLst>
              </p:cNvPr>
              <p:cNvSpPr>
                <a:spLocks noChangeArrowheads="1"/>
              </p:cNvSpPr>
              <p:nvPr/>
            </p:nvSpPr>
            <p:spPr bwMode="auto">
              <a:xfrm rot="810861">
                <a:off x="2304" y="768"/>
                <a:ext cx="96" cy="192"/>
              </a:xfrm>
              <a:prstGeom prst="ellipse">
                <a:avLst/>
              </a:prstGeom>
              <a:solidFill>
                <a:schemeClr val="tx1"/>
              </a:solidFill>
              <a:ln w="9525">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40" name="Line 61">
                <a:extLst>
                  <a:ext uri="{FF2B5EF4-FFF2-40B4-BE49-F238E27FC236}">
                    <a16:creationId xmlns:a16="http://schemas.microsoft.com/office/drawing/2014/main" id="{710606EA-3434-457F-A40B-8BA8723F5292}"/>
                  </a:ext>
                </a:extLst>
              </p:cNvPr>
              <p:cNvSpPr>
                <a:spLocks noChangeShapeType="1"/>
              </p:cNvSpPr>
              <p:nvPr/>
            </p:nvSpPr>
            <p:spPr bwMode="auto">
              <a:xfrm rot="21296369" flipH="1">
                <a:off x="2223" y="884"/>
                <a:ext cx="144"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41" name="Freeform 62">
                <a:extLst>
                  <a:ext uri="{FF2B5EF4-FFF2-40B4-BE49-F238E27FC236}">
                    <a16:creationId xmlns:a16="http://schemas.microsoft.com/office/drawing/2014/main" id="{FA9DAFAA-2DC3-40AF-8EBD-14B663D4D34F}"/>
                  </a:ext>
                </a:extLst>
              </p:cNvPr>
              <p:cNvSpPr>
                <a:spLocks/>
              </p:cNvSpPr>
              <p:nvPr/>
            </p:nvSpPr>
            <p:spPr bwMode="auto">
              <a:xfrm>
                <a:off x="2299" y="1036"/>
                <a:ext cx="144" cy="168"/>
              </a:xfrm>
              <a:custGeom>
                <a:avLst/>
                <a:gdLst>
                  <a:gd name="T0" fmla="*/ 0 w 144"/>
                  <a:gd name="T1" fmla="*/ 0 h 168"/>
                  <a:gd name="T2" fmla="*/ 48 w 144"/>
                  <a:gd name="T3" fmla="*/ 144 h 168"/>
                  <a:gd name="T4" fmla="*/ 144 w 144"/>
                  <a:gd name="T5" fmla="*/ 144 h 168"/>
                  <a:gd name="T6" fmla="*/ 0 60000 65536"/>
                  <a:gd name="T7" fmla="*/ 0 60000 65536"/>
                  <a:gd name="T8" fmla="*/ 0 60000 65536"/>
                  <a:gd name="T9" fmla="*/ 0 w 144"/>
                  <a:gd name="T10" fmla="*/ 0 h 168"/>
                  <a:gd name="T11" fmla="*/ 144 w 144"/>
                  <a:gd name="T12" fmla="*/ 168 h 168"/>
                </a:gdLst>
                <a:ahLst/>
                <a:cxnLst>
                  <a:cxn ang="T6">
                    <a:pos x="T0" y="T1"/>
                  </a:cxn>
                  <a:cxn ang="T7">
                    <a:pos x="T2" y="T3"/>
                  </a:cxn>
                  <a:cxn ang="T8">
                    <a:pos x="T4" y="T5"/>
                  </a:cxn>
                </a:cxnLst>
                <a:rect l="T9" t="T10" r="T11" b="T12"/>
                <a:pathLst>
                  <a:path w="144" h="168">
                    <a:moveTo>
                      <a:pt x="0" y="0"/>
                    </a:moveTo>
                    <a:cubicBezTo>
                      <a:pt x="12" y="60"/>
                      <a:pt x="24" y="120"/>
                      <a:pt x="48" y="144"/>
                    </a:cubicBezTo>
                    <a:cubicBezTo>
                      <a:pt x="72" y="168"/>
                      <a:pt x="108" y="156"/>
                      <a:pt x="144" y="144"/>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42" name="Freeform 63">
                <a:extLst>
                  <a:ext uri="{FF2B5EF4-FFF2-40B4-BE49-F238E27FC236}">
                    <a16:creationId xmlns:a16="http://schemas.microsoft.com/office/drawing/2014/main" id="{9B935F68-B0B5-4893-B12B-3863B8DA06F9}"/>
                  </a:ext>
                </a:extLst>
              </p:cNvPr>
              <p:cNvSpPr>
                <a:spLocks/>
              </p:cNvSpPr>
              <p:nvPr/>
            </p:nvSpPr>
            <p:spPr bwMode="auto">
              <a:xfrm>
                <a:off x="2064" y="1040"/>
                <a:ext cx="240" cy="112"/>
              </a:xfrm>
              <a:custGeom>
                <a:avLst/>
                <a:gdLst>
                  <a:gd name="T0" fmla="*/ 240 w 240"/>
                  <a:gd name="T1" fmla="*/ 16 h 112"/>
                  <a:gd name="T2" fmla="*/ 96 w 240"/>
                  <a:gd name="T3" fmla="*/ 16 h 112"/>
                  <a:gd name="T4" fmla="*/ 0 w 240"/>
                  <a:gd name="T5" fmla="*/ 112 h 112"/>
                  <a:gd name="T6" fmla="*/ 0 60000 65536"/>
                  <a:gd name="T7" fmla="*/ 0 60000 65536"/>
                  <a:gd name="T8" fmla="*/ 0 60000 65536"/>
                  <a:gd name="T9" fmla="*/ 0 w 240"/>
                  <a:gd name="T10" fmla="*/ 0 h 112"/>
                  <a:gd name="T11" fmla="*/ 240 w 240"/>
                  <a:gd name="T12" fmla="*/ 112 h 112"/>
                </a:gdLst>
                <a:ahLst/>
                <a:cxnLst>
                  <a:cxn ang="T6">
                    <a:pos x="T0" y="T1"/>
                  </a:cxn>
                  <a:cxn ang="T7">
                    <a:pos x="T2" y="T3"/>
                  </a:cxn>
                  <a:cxn ang="T8">
                    <a:pos x="T4" y="T5"/>
                  </a:cxn>
                </a:cxnLst>
                <a:rect l="T9" t="T10" r="T11" b="T12"/>
                <a:pathLst>
                  <a:path w="240" h="112">
                    <a:moveTo>
                      <a:pt x="240" y="16"/>
                    </a:moveTo>
                    <a:cubicBezTo>
                      <a:pt x="188" y="8"/>
                      <a:pt x="136" y="0"/>
                      <a:pt x="96" y="16"/>
                    </a:cubicBezTo>
                    <a:cubicBezTo>
                      <a:pt x="56" y="32"/>
                      <a:pt x="28" y="72"/>
                      <a:pt x="0" y="11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43" name="Freeform 64">
                <a:extLst>
                  <a:ext uri="{FF2B5EF4-FFF2-40B4-BE49-F238E27FC236}">
                    <a16:creationId xmlns:a16="http://schemas.microsoft.com/office/drawing/2014/main" id="{81A1BA1C-EE0E-4B28-A71E-BCDE317707B0}"/>
                  </a:ext>
                </a:extLst>
              </p:cNvPr>
              <p:cNvSpPr>
                <a:spLocks/>
              </p:cNvSpPr>
              <p:nvPr/>
            </p:nvSpPr>
            <p:spPr bwMode="auto">
              <a:xfrm>
                <a:off x="2241" y="1243"/>
                <a:ext cx="96" cy="216"/>
              </a:xfrm>
              <a:custGeom>
                <a:avLst/>
                <a:gdLst>
                  <a:gd name="T0" fmla="*/ 0 w 96"/>
                  <a:gd name="T1" fmla="*/ 0 h 216"/>
                  <a:gd name="T2" fmla="*/ 96 w 96"/>
                  <a:gd name="T3" fmla="*/ 48 h 216"/>
                  <a:gd name="T4" fmla="*/ 0 w 96"/>
                  <a:gd name="T5" fmla="*/ 192 h 216"/>
                  <a:gd name="T6" fmla="*/ 96 w 96"/>
                  <a:gd name="T7" fmla="*/ 192 h 216"/>
                  <a:gd name="T8" fmla="*/ 0 60000 65536"/>
                  <a:gd name="T9" fmla="*/ 0 60000 65536"/>
                  <a:gd name="T10" fmla="*/ 0 60000 65536"/>
                  <a:gd name="T11" fmla="*/ 0 60000 65536"/>
                  <a:gd name="T12" fmla="*/ 0 w 96"/>
                  <a:gd name="T13" fmla="*/ 0 h 216"/>
                  <a:gd name="T14" fmla="*/ 96 w 96"/>
                  <a:gd name="T15" fmla="*/ 216 h 216"/>
                </a:gdLst>
                <a:ahLst/>
                <a:cxnLst>
                  <a:cxn ang="T8">
                    <a:pos x="T0" y="T1"/>
                  </a:cxn>
                  <a:cxn ang="T9">
                    <a:pos x="T2" y="T3"/>
                  </a:cxn>
                  <a:cxn ang="T10">
                    <a:pos x="T4" y="T5"/>
                  </a:cxn>
                  <a:cxn ang="T11">
                    <a:pos x="T6" y="T7"/>
                  </a:cxn>
                </a:cxnLst>
                <a:rect l="T12" t="T13" r="T14" b="T15"/>
                <a:pathLst>
                  <a:path w="96" h="216">
                    <a:moveTo>
                      <a:pt x="0" y="0"/>
                    </a:moveTo>
                    <a:cubicBezTo>
                      <a:pt x="48" y="8"/>
                      <a:pt x="96" y="16"/>
                      <a:pt x="96" y="48"/>
                    </a:cubicBezTo>
                    <a:cubicBezTo>
                      <a:pt x="96" y="80"/>
                      <a:pt x="0" y="168"/>
                      <a:pt x="0" y="192"/>
                    </a:cubicBezTo>
                    <a:cubicBezTo>
                      <a:pt x="0" y="216"/>
                      <a:pt x="48" y="204"/>
                      <a:pt x="96" y="19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3844" name="Freeform 65">
                <a:extLst>
                  <a:ext uri="{FF2B5EF4-FFF2-40B4-BE49-F238E27FC236}">
                    <a16:creationId xmlns:a16="http://schemas.microsoft.com/office/drawing/2014/main" id="{DBE382EA-AE61-4489-833F-69D9BB117DC0}"/>
                  </a:ext>
                </a:extLst>
              </p:cNvPr>
              <p:cNvSpPr>
                <a:spLocks/>
              </p:cNvSpPr>
              <p:nvPr/>
            </p:nvSpPr>
            <p:spPr bwMode="auto">
              <a:xfrm>
                <a:off x="1977" y="1218"/>
                <a:ext cx="264" cy="208"/>
              </a:xfrm>
              <a:custGeom>
                <a:avLst/>
                <a:gdLst>
                  <a:gd name="T0" fmla="*/ 264 w 264"/>
                  <a:gd name="T1" fmla="*/ 0 h 208"/>
                  <a:gd name="T2" fmla="*/ 168 w 264"/>
                  <a:gd name="T3" fmla="*/ 192 h 208"/>
                  <a:gd name="T4" fmla="*/ 24 w 264"/>
                  <a:gd name="T5" fmla="*/ 96 h 208"/>
                  <a:gd name="T6" fmla="*/ 24 w 264"/>
                  <a:gd name="T7" fmla="*/ 192 h 208"/>
                  <a:gd name="T8" fmla="*/ 0 60000 65536"/>
                  <a:gd name="T9" fmla="*/ 0 60000 65536"/>
                  <a:gd name="T10" fmla="*/ 0 60000 65536"/>
                  <a:gd name="T11" fmla="*/ 0 60000 65536"/>
                  <a:gd name="T12" fmla="*/ 0 w 264"/>
                  <a:gd name="T13" fmla="*/ 0 h 208"/>
                  <a:gd name="T14" fmla="*/ 264 w 264"/>
                  <a:gd name="T15" fmla="*/ 208 h 208"/>
                </a:gdLst>
                <a:ahLst/>
                <a:cxnLst>
                  <a:cxn ang="T8">
                    <a:pos x="T0" y="T1"/>
                  </a:cxn>
                  <a:cxn ang="T9">
                    <a:pos x="T2" y="T3"/>
                  </a:cxn>
                  <a:cxn ang="T10">
                    <a:pos x="T4" y="T5"/>
                  </a:cxn>
                  <a:cxn ang="T11">
                    <a:pos x="T6" y="T7"/>
                  </a:cxn>
                </a:cxnLst>
                <a:rect l="T12" t="T13" r="T14" b="T15"/>
                <a:pathLst>
                  <a:path w="264" h="208">
                    <a:moveTo>
                      <a:pt x="264" y="0"/>
                    </a:moveTo>
                    <a:cubicBezTo>
                      <a:pt x="236" y="88"/>
                      <a:pt x="208" y="176"/>
                      <a:pt x="168" y="192"/>
                    </a:cubicBezTo>
                    <a:cubicBezTo>
                      <a:pt x="128" y="208"/>
                      <a:pt x="48" y="96"/>
                      <a:pt x="24" y="96"/>
                    </a:cubicBezTo>
                    <a:cubicBezTo>
                      <a:pt x="0" y="96"/>
                      <a:pt x="24" y="176"/>
                      <a:pt x="24" y="19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grpSp>
      </p:grpSp>
      <p:sp>
        <p:nvSpPr>
          <p:cNvPr id="33835" name="Text Box 66">
            <a:extLst>
              <a:ext uri="{FF2B5EF4-FFF2-40B4-BE49-F238E27FC236}">
                <a16:creationId xmlns:a16="http://schemas.microsoft.com/office/drawing/2014/main" id="{55356522-97EB-49F8-A6D1-ED1E55D538E5}"/>
              </a:ext>
            </a:extLst>
          </p:cNvPr>
          <p:cNvSpPr txBox="1">
            <a:spLocks noChangeArrowheads="1"/>
          </p:cNvSpPr>
          <p:nvPr/>
        </p:nvSpPr>
        <p:spPr bwMode="auto">
          <a:xfrm>
            <a:off x="1052513" y="433388"/>
            <a:ext cx="73437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th-TH" altLang="en-US" sz="4000" b="1">
                <a:solidFill>
                  <a:srgbClr val="2E1F9B"/>
                </a:solidFill>
                <a:cs typeface="FreesiaUPC" panose="020B0604020202020204" pitchFamily="34" charset="-34"/>
              </a:rPr>
              <a:t>แผนที่สายธารแห่งคุณค่า </a:t>
            </a:r>
            <a:r>
              <a:rPr lang="en-US" altLang="en-US" sz="4000" b="1">
                <a:solidFill>
                  <a:srgbClr val="2E1F9B"/>
                </a:solidFill>
                <a:cs typeface="FreesiaUPC" panose="020B0604020202020204" pitchFamily="34" charset="-34"/>
              </a:rPr>
              <a:t>- </a:t>
            </a:r>
            <a:r>
              <a:rPr lang="th-TH" altLang="en-US" sz="4000" b="1">
                <a:solidFill>
                  <a:srgbClr val="2E1F9B"/>
                </a:solidFill>
                <a:cs typeface="FreesiaUPC" panose="020B0604020202020204" pitchFamily="34" charset="-34"/>
              </a:rPr>
              <a:t>ขจัดความสูญเปล่า</a:t>
            </a:r>
            <a:endParaRPr lang="en-US" altLang="en-US" sz="4000">
              <a:solidFill>
                <a:srgbClr val="2E1F9B"/>
              </a:solidFill>
              <a:cs typeface="FreesiaUPC" panose="020B0604020202020204" pitchFamily="34" charset="-34"/>
            </a:endParaRPr>
          </a:p>
        </p:txBody>
      </p:sp>
      <p:pic>
        <p:nvPicPr>
          <p:cNvPr id="68" name="~PP1842.WAV">
            <a:hlinkClick r:id="" action="ppaction://media"/>
            <a:extLst>
              <a:ext uri="{FF2B5EF4-FFF2-40B4-BE49-F238E27FC236}">
                <a16:creationId xmlns:a16="http://schemas.microsoft.com/office/drawing/2014/main" id="{20246807-FBE2-40FF-9A5A-247F0CCB54C6}"/>
              </a:ext>
            </a:extLst>
          </p:cNvPr>
          <p:cNvPicPr>
            <a:picLocks noRot="1" noChangeAspect="1"/>
          </p:cNvPicPr>
          <p:nvPr>
            <a:wavAudioFile r:embed="rId1" name="~PP1842.WAV"/>
          </p:nvPr>
        </p:nvPicPr>
        <p:blipFill>
          <a:blip r:embed="rId4">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409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6">
            <a:extLst>
              <a:ext uri="{FF2B5EF4-FFF2-40B4-BE49-F238E27FC236}">
                <a16:creationId xmlns:a16="http://schemas.microsoft.com/office/drawing/2014/main" id="{41F75B38-5433-4BCD-BCED-A28402C3C5F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AE309E58-466D-4496-8CFE-06319DE28E8F}" type="slidenum">
              <a:rPr lang="en-US" altLang="en-US" sz="1400"/>
              <a:pPr eaLnBrk="1" hangingPunct="1"/>
              <a:t>31</a:t>
            </a:fld>
            <a:endParaRPr lang="th-TH" altLang="en-US" sz="1400"/>
          </a:p>
        </p:txBody>
      </p:sp>
      <p:sp>
        <p:nvSpPr>
          <p:cNvPr id="2052" name="Rectangle 2">
            <a:extLst>
              <a:ext uri="{FF2B5EF4-FFF2-40B4-BE49-F238E27FC236}">
                <a16:creationId xmlns:a16="http://schemas.microsoft.com/office/drawing/2014/main" id="{F54C620A-4E9B-4819-A25C-95C1BBD23BC4}"/>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2053" name="Rectangle 3">
            <a:extLst>
              <a:ext uri="{FF2B5EF4-FFF2-40B4-BE49-F238E27FC236}">
                <a16:creationId xmlns:a16="http://schemas.microsoft.com/office/drawing/2014/main" id="{1263D9B6-17AA-444D-B6C0-837C9DEDEE40}"/>
              </a:ext>
            </a:extLst>
          </p:cNvPr>
          <p:cNvSpPr>
            <a:spLocks noChangeArrowheads="1"/>
          </p:cNvSpPr>
          <p:nvPr/>
        </p:nvSpPr>
        <p:spPr bwMode="auto">
          <a:xfrm>
            <a:off x="304800" y="290513"/>
            <a:ext cx="5486400" cy="1066800"/>
          </a:xfrm>
          <a:prstGeom prst="rect">
            <a:avLst/>
          </a:prstGeom>
          <a:solidFill>
            <a:srgbClr val="3333CC"/>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a:lnSpc>
                <a:spcPct val="80000"/>
              </a:lnSpc>
            </a:pPr>
            <a:r>
              <a:rPr lang="en-US" altLang="en-US" sz="4400" b="1">
                <a:solidFill>
                  <a:schemeClr val="bg1"/>
                </a:solidFill>
                <a:latin typeface="Browallia New" panose="020B0604020202020204" pitchFamily="34" charset="-34"/>
                <a:cs typeface="FreesiaUPC" panose="020B0604020202020204" pitchFamily="34" charset="-34"/>
              </a:rPr>
              <a:t>Visual Workplace</a:t>
            </a:r>
            <a:endParaRPr lang="th-TH" altLang="en-US" sz="4400" b="1">
              <a:solidFill>
                <a:schemeClr val="bg1"/>
              </a:solidFill>
              <a:latin typeface="Browallia New" panose="020B0604020202020204" pitchFamily="34" charset="-34"/>
              <a:cs typeface="FreesiaUPC" panose="020B0604020202020204" pitchFamily="34" charset="-34"/>
            </a:endParaRPr>
          </a:p>
          <a:p>
            <a:pPr algn="ctr">
              <a:lnSpc>
                <a:spcPct val="80000"/>
              </a:lnSpc>
            </a:pPr>
            <a:r>
              <a:rPr lang="th-TH" altLang="en-US" sz="3600" b="1">
                <a:solidFill>
                  <a:schemeClr val="bg1"/>
                </a:solidFill>
                <a:latin typeface="Browallia New" panose="020B0604020202020204" pitchFamily="34" charset="-34"/>
                <a:cs typeface="FreesiaUPC" panose="020B0604020202020204" pitchFamily="34" charset="-34"/>
              </a:rPr>
              <a:t>(ที่ทำงานที่ใช้หลักการมองเห็น)</a:t>
            </a:r>
            <a:endParaRPr lang="en-US" altLang="en-US" sz="3600" b="1">
              <a:solidFill>
                <a:schemeClr val="bg1"/>
              </a:solidFill>
              <a:latin typeface="Browallia New" panose="020B0604020202020204" pitchFamily="34" charset="-34"/>
              <a:cs typeface="FreesiaUPC" panose="020B0604020202020204" pitchFamily="34" charset="-34"/>
            </a:endParaRPr>
          </a:p>
        </p:txBody>
      </p:sp>
      <p:sp>
        <p:nvSpPr>
          <p:cNvPr id="2054" name="Rectangle 4">
            <a:extLst>
              <a:ext uri="{FF2B5EF4-FFF2-40B4-BE49-F238E27FC236}">
                <a16:creationId xmlns:a16="http://schemas.microsoft.com/office/drawing/2014/main" id="{4C3AC63A-F2B7-4784-8651-177607BC41AC}"/>
              </a:ext>
            </a:extLst>
          </p:cNvPr>
          <p:cNvSpPr>
            <a:spLocks noGrp="1" noChangeArrowheads="1"/>
          </p:cNvSpPr>
          <p:nvPr>
            <p:ph type="title"/>
          </p:nvPr>
        </p:nvSpPr>
        <p:spPr>
          <a:noFill/>
        </p:spPr>
        <p:txBody>
          <a:bodyPr lIns="90488" tIns="44450" rIns="90488" bIns="44450"/>
          <a:lstStyle/>
          <a:p>
            <a:r>
              <a:rPr lang="en-US" altLang="en-US"/>
              <a:t> </a:t>
            </a:r>
          </a:p>
        </p:txBody>
      </p:sp>
      <p:sp>
        <p:nvSpPr>
          <p:cNvPr id="2055" name="Rectangle 5">
            <a:extLst>
              <a:ext uri="{FF2B5EF4-FFF2-40B4-BE49-F238E27FC236}">
                <a16:creationId xmlns:a16="http://schemas.microsoft.com/office/drawing/2014/main" id="{043EBAD7-F63D-4995-9565-2CA5E3E57ADE}"/>
              </a:ext>
            </a:extLst>
          </p:cNvPr>
          <p:cNvSpPr>
            <a:spLocks noGrp="1" noChangeArrowheads="1"/>
          </p:cNvSpPr>
          <p:nvPr>
            <p:ph type="body" idx="1"/>
          </p:nvPr>
        </p:nvSpPr>
        <p:spPr>
          <a:xfrm>
            <a:off x="533400" y="1371600"/>
            <a:ext cx="8229600" cy="4525963"/>
          </a:xfrm>
          <a:noFill/>
        </p:spPr>
        <p:txBody>
          <a:bodyPr lIns="90488" tIns="44450" rIns="90488" bIns="44450"/>
          <a:lstStyle/>
          <a:p>
            <a:pPr>
              <a:buFontTx/>
              <a:buNone/>
            </a:pPr>
            <a:r>
              <a:rPr lang="en-US" altLang="en-US"/>
              <a:t> </a:t>
            </a:r>
          </a:p>
        </p:txBody>
      </p:sp>
      <p:graphicFrame>
        <p:nvGraphicFramePr>
          <p:cNvPr id="2050" name="Object 6">
            <a:hlinkClick r:id="" action="ppaction://ole?verb=0"/>
            <a:extLst>
              <a:ext uri="{FF2B5EF4-FFF2-40B4-BE49-F238E27FC236}">
                <a16:creationId xmlns:a16="http://schemas.microsoft.com/office/drawing/2014/main" id="{D051ED8E-58C0-49C9-85A0-1B16AD5C553E}"/>
              </a:ext>
            </a:extLst>
          </p:cNvPr>
          <p:cNvGraphicFramePr>
            <a:graphicFrameLocks/>
          </p:cNvGraphicFramePr>
          <p:nvPr/>
        </p:nvGraphicFramePr>
        <p:xfrm>
          <a:off x="6400800" y="2362200"/>
          <a:ext cx="2090738" cy="3349625"/>
        </p:xfrm>
        <a:graphic>
          <a:graphicData uri="http://schemas.openxmlformats.org/presentationml/2006/ole">
            <mc:AlternateContent xmlns:mc="http://schemas.openxmlformats.org/markup-compatibility/2006">
              <mc:Choice xmlns:v="urn:schemas-microsoft-com:vml" Requires="v">
                <p:oleObj spid="_x0000_s2060" name="Clip" r:id="rId5" imgW="2089080" imgH="3348000" progId="MS_ClipArt_Gallery.2">
                  <p:embed/>
                </p:oleObj>
              </mc:Choice>
              <mc:Fallback>
                <p:oleObj name="Clip" r:id="rId5" imgW="2089080" imgH="3348000" progId="MS_ClipArt_Gallery.2">
                  <p:embed/>
                  <p:pic>
                    <p:nvPicPr>
                      <p:cNvPr id="0" name="Object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362200"/>
                        <a:ext cx="2090738" cy="334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6" name="Text Box 7">
            <a:extLst>
              <a:ext uri="{FF2B5EF4-FFF2-40B4-BE49-F238E27FC236}">
                <a16:creationId xmlns:a16="http://schemas.microsoft.com/office/drawing/2014/main" id="{CA04AD09-F052-403C-B2EF-4D7304B95D23}"/>
              </a:ext>
            </a:extLst>
          </p:cNvPr>
          <p:cNvSpPr txBox="1">
            <a:spLocks noChangeArrowheads="1"/>
          </p:cNvSpPr>
          <p:nvPr/>
        </p:nvSpPr>
        <p:spPr bwMode="auto">
          <a:xfrm>
            <a:off x="8610600" y="6521450"/>
            <a:ext cx="285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r>
              <a:rPr lang="en-US" altLang="en-US" sz="1600">
                <a:latin typeface="Times New Roman" panose="02020603050405020304" pitchFamily="18" charset="0"/>
              </a:rPr>
              <a:t>4</a:t>
            </a:r>
          </a:p>
        </p:txBody>
      </p:sp>
      <p:sp>
        <p:nvSpPr>
          <p:cNvPr id="2057" name="Text Box 8">
            <a:extLst>
              <a:ext uri="{FF2B5EF4-FFF2-40B4-BE49-F238E27FC236}">
                <a16:creationId xmlns:a16="http://schemas.microsoft.com/office/drawing/2014/main" id="{1020E2E9-BB44-4E51-A81D-E4FEDB9A6BE9}"/>
              </a:ext>
            </a:extLst>
          </p:cNvPr>
          <p:cNvSpPr txBox="1">
            <a:spLocks noChangeArrowheads="1"/>
          </p:cNvSpPr>
          <p:nvPr/>
        </p:nvSpPr>
        <p:spPr bwMode="auto">
          <a:xfrm>
            <a:off x="300038" y="1987550"/>
            <a:ext cx="601186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th-TH" altLang="en-US" sz="4000" b="1">
                <a:solidFill>
                  <a:srgbClr val="FF0000"/>
                </a:solidFill>
                <a:latin typeface="Browallia New" panose="020B0604020202020204" pitchFamily="34" charset="-34"/>
                <a:cs typeface="FreesiaUPC" panose="020B0604020202020204" pitchFamily="34" charset="-34"/>
              </a:rPr>
              <a:t>เมื่อ</a:t>
            </a:r>
            <a:r>
              <a:rPr lang="th-TH" altLang="en-US" sz="4000" b="1" u="sng">
                <a:solidFill>
                  <a:srgbClr val="FF0000"/>
                </a:solidFill>
                <a:latin typeface="Browallia New" panose="020B0604020202020204" pitchFamily="34" charset="-34"/>
                <a:cs typeface="FreesiaUPC" panose="020B0604020202020204" pitchFamily="34" charset="-34"/>
              </a:rPr>
              <a:t>ใครก็ตาม</a:t>
            </a:r>
            <a:r>
              <a:rPr lang="th-TH" altLang="en-US" sz="4000" b="1">
                <a:solidFill>
                  <a:srgbClr val="FF0000"/>
                </a:solidFill>
                <a:latin typeface="Browallia New" panose="020B0604020202020204" pitchFamily="34" charset="-34"/>
                <a:cs typeface="FreesiaUPC" panose="020B0604020202020204" pitchFamily="34" charset="-34"/>
              </a:rPr>
              <a:t>ที่เดินเข้าไปในที่ทำงาน จะสามารถเข้าใจสถานการณ์ขณะนั้นได้ผ่าน</a:t>
            </a:r>
            <a:r>
              <a:rPr lang="th-TH" altLang="en-US" sz="4000" b="1" u="sng">
                <a:solidFill>
                  <a:srgbClr val="FF0000"/>
                </a:solidFill>
                <a:latin typeface="Browallia New" panose="020B0604020202020204" pitchFamily="34" charset="-34"/>
                <a:cs typeface="FreesiaUPC" panose="020B0604020202020204" pitchFamily="34" charset="-34"/>
              </a:rPr>
              <a:t>ภาพที่มองเห็น</a:t>
            </a:r>
          </a:p>
        </p:txBody>
      </p:sp>
      <p:sp>
        <p:nvSpPr>
          <p:cNvPr id="2058" name="TextBox 9">
            <a:extLst>
              <a:ext uri="{FF2B5EF4-FFF2-40B4-BE49-F238E27FC236}">
                <a16:creationId xmlns:a16="http://schemas.microsoft.com/office/drawing/2014/main" id="{C0B9675F-FB21-4A86-8D6B-8FF410511213}"/>
              </a:ext>
            </a:extLst>
          </p:cNvPr>
          <p:cNvSpPr txBox="1">
            <a:spLocks noChangeArrowheads="1"/>
          </p:cNvSpPr>
          <p:nvPr/>
        </p:nvSpPr>
        <p:spPr bwMode="auto">
          <a:xfrm>
            <a:off x="1036638" y="5678488"/>
            <a:ext cx="6659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th-TH" altLang="en-US" sz="3600" b="1">
                <a:latin typeface="Browallia New" panose="020B0604020202020204" pitchFamily="34" charset="-34"/>
                <a:cs typeface="Browallia New" panose="020B0604020202020204" pitchFamily="34" charset="-34"/>
              </a:rPr>
              <a:t>เป็นเรื่องเดียวกับ </a:t>
            </a:r>
            <a:r>
              <a:rPr lang="en-US" altLang="en-US" sz="3600" b="1">
                <a:latin typeface="Browallia New" panose="020B0604020202020204" pitchFamily="34" charset="-34"/>
                <a:cs typeface="Browallia New" panose="020B0604020202020204" pitchFamily="34" charset="-34"/>
              </a:rPr>
              <a:t>Human Factors Engineering</a:t>
            </a:r>
          </a:p>
        </p:txBody>
      </p:sp>
      <p:pic>
        <p:nvPicPr>
          <p:cNvPr id="11" name="~PP1179.WAV">
            <a:hlinkClick r:id="" action="ppaction://media"/>
            <a:extLst>
              <a:ext uri="{FF2B5EF4-FFF2-40B4-BE49-F238E27FC236}">
                <a16:creationId xmlns:a16="http://schemas.microsoft.com/office/drawing/2014/main" id="{71401B94-3F4E-4658-8DBE-5A6DFAF243D6}"/>
              </a:ext>
            </a:extLst>
          </p:cNvPr>
          <p:cNvPicPr>
            <a:picLocks noRot="1" noChangeAspect="1"/>
          </p:cNvPicPr>
          <p:nvPr>
            <a:wavAudioFile r:embed="rId2" name="~PP1179.WAV"/>
          </p:nvPr>
        </p:nvPicPr>
        <p:blipFill>
          <a:blip r:embed="rId7">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752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a:extLst>
              <a:ext uri="{FF2B5EF4-FFF2-40B4-BE49-F238E27FC236}">
                <a16:creationId xmlns:a16="http://schemas.microsoft.com/office/drawing/2014/main" id="{05056E8C-8D55-41DF-B1C7-9BEB425CE52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735DB86C-4434-4AA3-BA17-6125816E722C}" type="slidenum">
              <a:rPr lang="en-US" altLang="en-US" sz="1400"/>
              <a:pPr eaLnBrk="1" hangingPunct="1"/>
              <a:t>32</a:t>
            </a:fld>
            <a:endParaRPr lang="th-TH" altLang="en-US" sz="1400"/>
          </a:p>
        </p:txBody>
      </p:sp>
      <p:pic>
        <p:nvPicPr>
          <p:cNvPr id="34819" name="Picture 2" descr="5s">
            <a:extLst>
              <a:ext uri="{FF2B5EF4-FFF2-40B4-BE49-F238E27FC236}">
                <a16:creationId xmlns:a16="http://schemas.microsoft.com/office/drawing/2014/main" id="{A3758C66-D739-455E-BDAE-3E32446B0BB2}"/>
              </a:ext>
            </a:extLst>
          </p:cNvPr>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1219200" y="606425"/>
            <a:ext cx="66294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3">
            <a:extLst>
              <a:ext uri="{FF2B5EF4-FFF2-40B4-BE49-F238E27FC236}">
                <a16:creationId xmlns:a16="http://schemas.microsoft.com/office/drawing/2014/main" id="{0C904417-6EA3-4AA0-A3B1-A2031F3EAAE3}"/>
              </a:ext>
            </a:extLst>
          </p:cNvPr>
          <p:cNvSpPr txBox="1">
            <a:spLocks noChangeArrowheads="1"/>
          </p:cNvSpPr>
          <p:nvPr/>
        </p:nvSpPr>
        <p:spPr bwMode="auto">
          <a:xfrm>
            <a:off x="6057900" y="2206625"/>
            <a:ext cx="1944688"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a:r>
              <a:rPr lang="en-US" altLang="en-US" sz="2800" b="1" u="sng"/>
              <a:t>S</a:t>
            </a:r>
            <a:r>
              <a:rPr lang="en-US" altLang="en-US" sz="2800" b="1"/>
              <a:t>traighten</a:t>
            </a:r>
          </a:p>
        </p:txBody>
      </p:sp>
      <p:sp>
        <p:nvSpPr>
          <p:cNvPr id="34821" name="Text Box 4">
            <a:extLst>
              <a:ext uri="{FF2B5EF4-FFF2-40B4-BE49-F238E27FC236}">
                <a16:creationId xmlns:a16="http://schemas.microsoft.com/office/drawing/2014/main" id="{2139EB4D-85F4-4F27-B881-6C57F0BCD93E}"/>
              </a:ext>
            </a:extLst>
          </p:cNvPr>
          <p:cNvSpPr txBox="1">
            <a:spLocks noChangeArrowheads="1"/>
          </p:cNvSpPr>
          <p:nvPr/>
        </p:nvSpPr>
        <p:spPr bwMode="auto">
          <a:xfrm>
            <a:off x="6477000" y="4645025"/>
            <a:ext cx="1192213"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a:r>
              <a:rPr lang="en-US" altLang="en-US" sz="2800" b="1" u="sng"/>
              <a:t>S</a:t>
            </a:r>
            <a:r>
              <a:rPr lang="en-US" altLang="en-US" sz="2800" b="1"/>
              <a:t>crub</a:t>
            </a:r>
          </a:p>
        </p:txBody>
      </p:sp>
      <p:sp>
        <p:nvSpPr>
          <p:cNvPr id="34822" name="Text Box 5">
            <a:extLst>
              <a:ext uri="{FF2B5EF4-FFF2-40B4-BE49-F238E27FC236}">
                <a16:creationId xmlns:a16="http://schemas.microsoft.com/office/drawing/2014/main" id="{A3237DF5-36D6-44BA-A6B8-FEBDCB33A9E6}"/>
              </a:ext>
            </a:extLst>
          </p:cNvPr>
          <p:cNvSpPr txBox="1">
            <a:spLocks noChangeArrowheads="1"/>
          </p:cNvSpPr>
          <p:nvPr/>
        </p:nvSpPr>
        <p:spPr bwMode="auto">
          <a:xfrm>
            <a:off x="2590800" y="3625850"/>
            <a:ext cx="8826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a:r>
              <a:rPr lang="en-US" altLang="en-US" sz="1400" b="1"/>
              <a:t>Hospital</a:t>
            </a:r>
          </a:p>
        </p:txBody>
      </p:sp>
      <p:sp>
        <p:nvSpPr>
          <p:cNvPr id="34823" name="Text Box 6">
            <a:extLst>
              <a:ext uri="{FF2B5EF4-FFF2-40B4-BE49-F238E27FC236}">
                <a16:creationId xmlns:a16="http://schemas.microsoft.com/office/drawing/2014/main" id="{5D9095E2-B595-46A8-8F0C-C9DB10C29DFD}"/>
              </a:ext>
            </a:extLst>
          </p:cNvPr>
          <p:cNvSpPr txBox="1">
            <a:spLocks noChangeArrowheads="1"/>
          </p:cNvSpPr>
          <p:nvPr/>
        </p:nvSpPr>
        <p:spPr bwMode="auto">
          <a:xfrm>
            <a:off x="2663825" y="2589213"/>
            <a:ext cx="1981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a:lnSpc>
                <a:spcPct val="80000"/>
              </a:lnSpc>
            </a:pPr>
            <a:r>
              <a:rPr lang="th-TH" altLang="en-US" sz="3000" b="1" u="sng">
                <a:latin typeface="Browallia New" panose="020B0604020202020204" pitchFamily="34" charset="-34"/>
                <a:cs typeface="FreesiaUPC" panose="020B0604020202020204" pitchFamily="34" charset="-34"/>
              </a:rPr>
              <a:t>ส</a:t>
            </a:r>
            <a:r>
              <a:rPr lang="th-TH" altLang="en-US" sz="3000" b="1">
                <a:latin typeface="Browallia New" panose="020B0604020202020204" pitchFamily="34" charset="-34"/>
                <a:cs typeface="FreesiaUPC" panose="020B0604020202020204" pitchFamily="34" charset="-34"/>
              </a:rPr>
              <a:t>ะสาง แยก ทิ้ง</a:t>
            </a:r>
            <a:endParaRPr lang="en-US" altLang="en-US" sz="3000" b="1">
              <a:latin typeface="Browallia New" panose="020B0604020202020204" pitchFamily="34" charset="-34"/>
              <a:cs typeface="FreesiaUPC" panose="020B0604020202020204" pitchFamily="34" charset="-34"/>
            </a:endParaRPr>
          </a:p>
        </p:txBody>
      </p:sp>
      <p:sp>
        <p:nvSpPr>
          <p:cNvPr id="34824" name="Line 8">
            <a:extLst>
              <a:ext uri="{FF2B5EF4-FFF2-40B4-BE49-F238E27FC236}">
                <a16:creationId xmlns:a16="http://schemas.microsoft.com/office/drawing/2014/main" id="{67B3A1DE-455E-4846-8029-DCB0C0840BF9}"/>
              </a:ext>
            </a:extLst>
          </p:cNvPr>
          <p:cNvSpPr>
            <a:spLocks noChangeShapeType="1"/>
          </p:cNvSpPr>
          <p:nvPr/>
        </p:nvSpPr>
        <p:spPr bwMode="auto">
          <a:xfrm>
            <a:off x="1905000" y="5483225"/>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5" name="Text Box 11">
            <a:extLst>
              <a:ext uri="{FF2B5EF4-FFF2-40B4-BE49-F238E27FC236}">
                <a16:creationId xmlns:a16="http://schemas.microsoft.com/office/drawing/2014/main" id="{5B46B2BE-907C-46D7-B5AB-F90E37EE2FAC}"/>
              </a:ext>
            </a:extLst>
          </p:cNvPr>
          <p:cNvSpPr txBox="1">
            <a:spLocks noChangeArrowheads="1"/>
          </p:cNvSpPr>
          <p:nvPr/>
        </p:nvSpPr>
        <p:spPr bwMode="auto">
          <a:xfrm>
            <a:off x="0" y="6169025"/>
            <a:ext cx="31226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r>
              <a:rPr lang="en-US" altLang="en-US" sz="1100" b="1"/>
              <a:t>Graphic from Ford Production System (FPS)</a:t>
            </a:r>
          </a:p>
        </p:txBody>
      </p:sp>
      <p:sp>
        <p:nvSpPr>
          <p:cNvPr id="34826" name="Text Box 12">
            <a:extLst>
              <a:ext uri="{FF2B5EF4-FFF2-40B4-BE49-F238E27FC236}">
                <a16:creationId xmlns:a16="http://schemas.microsoft.com/office/drawing/2014/main" id="{F8C93FF0-7945-4084-9B14-BF5363A15A6E}"/>
              </a:ext>
            </a:extLst>
          </p:cNvPr>
          <p:cNvSpPr txBox="1">
            <a:spLocks noChangeArrowheads="1"/>
          </p:cNvSpPr>
          <p:nvPr/>
        </p:nvSpPr>
        <p:spPr bwMode="auto">
          <a:xfrm>
            <a:off x="206375" y="258763"/>
            <a:ext cx="5551488" cy="731837"/>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th-TH" altLang="en-US" sz="4200" b="1">
                <a:solidFill>
                  <a:schemeClr val="bg1"/>
                </a:solidFill>
                <a:latin typeface="Browallia New" panose="020B0604020202020204" pitchFamily="34" charset="-34"/>
                <a:cs typeface="FreesiaUPC" panose="020B0604020202020204" pitchFamily="34" charset="-34"/>
              </a:rPr>
              <a:t>การจัดการโดยใช้หลักการมองเห็น</a:t>
            </a:r>
            <a:endParaRPr lang="en-US" altLang="en-US" sz="4200" b="1">
              <a:solidFill>
                <a:schemeClr val="bg1"/>
              </a:solidFill>
              <a:latin typeface="Browallia New" panose="020B0604020202020204" pitchFamily="34" charset="-34"/>
              <a:cs typeface="FreesiaUPC" panose="020B0604020202020204" pitchFamily="34" charset="-34"/>
            </a:endParaRPr>
          </a:p>
        </p:txBody>
      </p:sp>
      <p:sp>
        <p:nvSpPr>
          <p:cNvPr id="34827" name="Text Box 13">
            <a:extLst>
              <a:ext uri="{FF2B5EF4-FFF2-40B4-BE49-F238E27FC236}">
                <a16:creationId xmlns:a16="http://schemas.microsoft.com/office/drawing/2014/main" id="{DE568B0F-A53E-41C4-8E66-242B82FCB2B1}"/>
              </a:ext>
            </a:extLst>
          </p:cNvPr>
          <p:cNvSpPr txBox="1">
            <a:spLocks noChangeArrowheads="1"/>
          </p:cNvSpPr>
          <p:nvPr/>
        </p:nvSpPr>
        <p:spPr bwMode="auto">
          <a:xfrm>
            <a:off x="6086475" y="2224088"/>
            <a:ext cx="18002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nSpc>
                <a:spcPct val="80000"/>
              </a:lnSpc>
            </a:pPr>
            <a:r>
              <a:rPr lang="th-TH" altLang="en-US" sz="3000" b="1" u="sng">
                <a:latin typeface="Browallia New" panose="020B0604020202020204" pitchFamily="34" charset="-34"/>
                <a:cs typeface="FreesiaUPC" panose="020B0604020202020204" pitchFamily="34" charset="-34"/>
              </a:rPr>
              <a:t>ส</a:t>
            </a:r>
            <a:r>
              <a:rPr lang="th-TH" altLang="en-US" sz="3000" b="1">
                <a:latin typeface="Browallia New" panose="020B0604020202020204" pitchFamily="34" charset="-34"/>
                <a:cs typeface="FreesiaUPC" panose="020B0604020202020204" pitchFamily="34" charset="-34"/>
              </a:rPr>
              <a:t>ะดวก</a:t>
            </a:r>
            <a:endParaRPr lang="en-US" altLang="en-US" sz="3000" b="1">
              <a:latin typeface="Browallia New" panose="020B0604020202020204" pitchFamily="34" charset="-34"/>
              <a:cs typeface="FreesiaUPC" panose="020B0604020202020204" pitchFamily="34" charset="-34"/>
            </a:endParaRPr>
          </a:p>
        </p:txBody>
      </p:sp>
      <p:sp>
        <p:nvSpPr>
          <p:cNvPr id="34828" name="Text Box 14">
            <a:extLst>
              <a:ext uri="{FF2B5EF4-FFF2-40B4-BE49-F238E27FC236}">
                <a16:creationId xmlns:a16="http://schemas.microsoft.com/office/drawing/2014/main" id="{5501B88F-6D8E-43B8-9F83-F580FB9B0F01}"/>
              </a:ext>
            </a:extLst>
          </p:cNvPr>
          <p:cNvSpPr txBox="1">
            <a:spLocks noChangeArrowheads="1"/>
          </p:cNvSpPr>
          <p:nvPr/>
        </p:nvSpPr>
        <p:spPr bwMode="auto">
          <a:xfrm>
            <a:off x="6492875" y="4708525"/>
            <a:ext cx="130651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a:lnSpc>
                <a:spcPct val="80000"/>
              </a:lnSpc>
            </a:pPr>
            <a:r>
              <a:rPr lang="th-TH" altLang="en-US" sz="3000" b="1" u="sng">
                <a:latin typeface="Browallia New" panose="020B0604020202020204" pitchFamily="34" charset="-34"/>
                <a:cs typeface="FreesiaUPC" panose="020B0604020202020204" pitchFamily="34" charset="-34"/>
              </a:rPr>
              <a:t>ส</a:t>
            </a:r>
            <a:r>
              <a:rPr lang="th-TH" altLang="en-US" sz="3000" b="1">
                <a:latin typeface="Browallia New" panose="020B0604020202020204" pitchFamily="34" charset="-34"/>
                <a:cs typeface="FreesiaUPC" panose="020B0604020202020204" pitchFamily="34" charset="-34"/>
              </a:rPr>
              <a:t>ะอาด</a:t>
            </a:r>
            <a:endParaRPr lang="en-US" altLang="en-US" sz="3000" b="1">
              <a:latin typeface="Browallia New" panose="020B0604020202020204" pitchFamily="34" charset="-34"/>
              <a:cs typeface="FreesiaUPC" panose="020B0604020202020204" pitchFamily="34" charset="-34"/>
            </a:endParaRPr>
          </a:p>
        </p:txBody>
      </p:sp>
      <p:sp>
        <p:nvSpPr>
          <p:cNvPr id="34829" name="Text Box 15">
            <a:extLst>
              <a:ext uri="{FF2B5EF4-FFF2-40B4-BE49-F238E27FC236}">
                <a16:creationId xmlns:a16="http://schemas.microsoft.com/office/drawing/2014/main" id="{DC7E8B05-E172-45E7-9CDB-912F83F22F93}"/>
              </a:ext>
            </a:extLst>
          </p:cNvPr>
          <p:cNvSpPr txBox="1">
            <a:spLocks noChangeArrowheads="1"/>
          </p:cNvSpPr>
          <p:nvPr/>
        </p:nvSpPr>
        <p:spPr bwMode="auto">
          <a:xfrm>
            <a:off x="3744913" y="6019800"/>
            <a:ext cx="3255962"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a:lnSpc>
                <a:spcPct val="80000"/>
              </a:lnSpc>
            </a:pPr>
            <a:r>
              <a:rPr lang="th-TH" altLang="en-US" sz="3000" b="1" u="sng">
                <a:latin typeface="Browallia New" panose="020B0604020202020204" pitchFamily="34" charset="-34"/>
                <a:cs typeface="FreesiaUPC" panose="020B0604020202020204" pitchFamily="34" charset="-34"/>
              </a:rPr>
              <a:t>สุ</a:t>
            </a:r>
            <a:r>
              <a:rPr lang="th-TH" altLang="en-US" sz="3000" b="1">
                <a:latin typeface="Browallia New" panose="020B0604020202020204" pitchFamily="34" charset="-34"/>
                <a:cs typeface="FreesiaUPC" panose="020B0604020202020204" pitchFamily="34" charset="-34"/>
              </a:rPr>
              <a:t>ขลักษณะ สร้างมาตรฐาน</a:t>
            </a:r>
            <a:endParaRPr lang="en-US" altLang="en-US" sz="3000" b="1">
              <a:latin typeface="Browallia New" panose="020B0604020202020204" pitchFamily="34" charset="-34"/>
              <a:cs typeface="FreesiaUPC" panose="020B0604020202020204" pitchFamily="34" charset="-34"/>
            </a:endParaRPr>
          </a:p>
        </p:txBody>
      </p:sp>
      <p:sp>
        <p:nvSpPr>
          <p:cNvPr id="34830" name="Text Box 16">
            <a:extLst>
              <a:ext uri="{FF2B5EF4-FFF2-40B4-BE49-F238E27FC236}">
                <a16:creationId xmlns:a16="http://schemas.microsoft.com/office/drawing/2014/main" id="{6FC07B44-8EF8-4601-AC63-6AAAA9801EA1}"/>
              </a:ext>
            </a:extLst>
          </p:cNvPr>
          <p:cNvSpPr txBox="1">
            <a:spLocks noChangeArrowheads="1"/>
          </p:cNvSpPr>
          <p:nvPr/>
        </p:nvSpPr>
        <p:spPr bwMode="auto">
          <a:xfrm>
            <a:off x="2062163" y="4835525"/>
            <a:ext cx="1306512"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a:lnSpc>
                <a:spcPct val="80000"/>
              </a:lnSpc>
            </a:pPr>
            <a:r>
              <a:rPr lang="th-TH" altLang="en-US" sz="3000" b="1" u="sng">
                <a:latin typeface="Browallia New" panose="020B0604020202020204" pitchFamily="34" charset="-34"/>
                <a:cs typeface="FreesiaUPC" panose="020B0604020202020204" pitchFamily="34" charset="-34"/>
              </a:rPr>
              <a:t>ส</a:t>
            </a:r>
            <a:r>
              <a:rPr lang="th-TH" altLang="en-US" sz="3000" b="1">
                <a:latin typeface="Browallia New" panose="020B0604020202020204" pitchFamily="34" charset="-34"/>
                <a:cs typeface="FreesiaUPC" panose="020B0604020202020204" pitchFamily="34" charset="-34"/>
              </a:rPr>
              <a:t>ร้างนิสัย</a:t>
            </a:r>
            <a:endParaRPr lang="en-US" altLang="en-US" sz="3000" b="1">
              <a:latin typeface="Browallia New" panose="020B0604020202020204" pitchFamily="34" charset="-34"/>
              <a:cs typeface="FreesiaUPC" panose="020B0604020202020204" pitchFamily="34" charset="-34"/>
            </a:endParaRPr>
          </a:p>
        </p:txBody>
      </p:sp>
      <p:pic>
        <p:nvPicPr>
          <p:cNvPr id="15" name="~PP2616.WAV">
            <a:hlinkClick r:id="" action="ppaction://media"/>
            <a:extLst>
              <a:ext uri="{FF2B5EF4-FFF2-40B4-BE49-F238E27FC236}">
                <a16:creationId xmlns:a16="http://schemas.microsoft.com/office/drawing/2014/main" id="{1A664EEF-A5C9-43C8-A824-A57E9F1DAECC}"/>
              </a:ext>
            </a:extLst>
          </p:cNvPr>
          <p:cNvPicPr>
            <a:picLocks noRot="1" noChangeAspect="1"/>
          </p:cNvPicPr>
          <p:nvPr>
            <a:wavAudioFile r:embed="rId1" name="~PP2616.WAV"/>
          </p:nvPr>
        </p:nvPicPr>
        <p:blipFill>
          <a:blip r:embed="rId5">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2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a:extLst>
              <a:ext uri="{FF2B5EF4-FFF2-40B4-BE49-F238E27FC236}">
                <a16:creationId xmlns:a16="http://schemas.microsoft.com/office/drawing/2014/main" id="{971C7398-B65D-4AF1-8410-C44A3A23928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3A5FE6A0-113D-48E1-BA5F-9E716DC92245}" type="slidenum">
              <a:rPr lang="en-US" altLang="en-US" sz="1400"/>
              <a:pPr eaLnBrk="1" hangingPunct="1"/>
              <a:t>33</a:t>
            </a:fld>
            <a:endParaRPr lang="th-TH" altLang="en-US" sz="1400"/>
          </a:p>
        </p:txBody>
      </p:sp>
      <p:sp>
        <p:nvSpPr>
          <p:cNvPr id="35843" name="Text Box 2">
            <a:extLst>
              <a:ext uri="{FF2B5EF4-FFF2-40B4-BE49-F238E27FC236}">
                <a16:creationId xmlns:a16="http://schemas.microsoft.com/office/drawing/2014/main" id="{6B8BC23A-0BFC-4EB0-9AF3-A42C7D17577B}"/>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Lean: Continuous Flow</a:t>
            </a:r>
            <a:endParaRPr lang="th-TH" altLang="en-US" sz="4000" b="1">
              <a:solidFill>
                <a:schemeClr val="bg1"/>
              </a:solidFill>
              <a:latin typeface="Browallia New" panose="020B0604020202020204" pitchFamily="34" charset="-34"/>
              <a:cs typeface="FreesiaUPC" panose="020B0604020202020204" pitchFamily="34" charset="-34"/>
            </a:endParaRPr>
          </a:p>
        </p:txBody>
      </p:sp>
      <p:pic>
        <p:nvPicPr>
          <p:cNvPr id="35844" name="Picture 3">
            <a:extLst>
              <a:ext uri="{FF2B5EF4-FFF2-40B4-BE49-F238E27FC236}">
                <a16:creationId xmlns:a16="http://schemas.microsoft.com/office/drawing/2014/main" id="{D43D1336-DF3E-4C89-AA5E-DFEE2E0E6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066800"/>
            <a:ext cx="39401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P1708.WAV">
            <a:hlinkClick r:id="" action="ppaction://media"/>
            <a:extLst>
              <a:ext uri="{FF2B5EF4-FFF2-40B4-BE49-F238E27FC236}">
                <a16:creationId xmlns:a16="http://schemas.microsoft.com/office/drawing/2014/main" id="{714A2098-EDB3-48FA-9FD3-DD430D1047B1}"/>
              </a:ext>
            </a:extLst>
          </p:cNvPr>
          <p:cNvPicPr>
            <a:picLocks noRot="1" noChangeAspect="1"/>
          </p:cNvPicPr>
          <p:nvPr>
            <a:wavAudioFile r:embed="rId1" name="~PP1708.WAV"/>
          </p:nvPr>
        </p:nvPicPr>
        <p:blipFill>
          <a:blip r:embed="rId4">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06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6">
            <a:extLst>
              <a:ext uri="{FF2B5EF4-FFF2-40B4-BE49-F238E27FC236}">
                <a16:creationId xmlns:a16="http://schemas.microsoft.com/office/drawing/2014/main" id="{CDD3594A-4016-4E54-B036-2C4515DDE2A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FD9EA1A7-95EB-4635-9B6D-5253C22349A7}" type="slidenum">
              <a:rPr lang="en-US" altLang="en-US" sz="1400"/>
              <a:pPr eaLnBrk="1" hangingPunct="1"/>
              <a:t>34</a:t>
            </a:fld>
            <a:endParaRPr lang="th-TH" altLang="en-US" sz="1400"/>
          </a:p>
        </p:txBody>
      </p:sp>
      <p:sp>
        <p:nvSpPr>
          <p:cNvPr id="36867" name="Rectangle 2">
            <a:extLst>
              <a:ext uri="{FF2B5EF4-FFF2-40B4-BE49-F238E27FC236}">
                <a16:creationId xmlns:a16="http://schemas.microsoft.com/office/drawing/2014/main" id="{71526E8A-662B-4D79-A8AC-E53F5CADBCFE}"/>
              </a:ext>
            </a:extLst>
          </p:cNvPr>
          <p:cNvSpPr>
            <a:spLocks noChangeArrowheads="1"/>
          </p:cNvSpPr>
          <p:nvPr/>
        </p:nvSpPr>
        <p:spPr bwMode="auto">
          <a:xfrm>
            <a:off x="990600" y="595313"/>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6868" name="Rectangle 3">
            <a:extLst>
              <a:ext uri="{FF2B5EF4-FFF2-40B4-BE49-F238E27FC236}">
                <a16:creationId xmlns:a16="http://schemas.microsoft.com/office/drawing/2014/main" id="{39A356D0-F59B-48E6-AFE4-A20CFA935CC5}"/>
              </a:ext>
            </a:extLst>
          </p:cNvPr>
          <p:cNvSpPr>
            <a:spLocks noChangeArrowheads="1"/>
          </p:cNvSpPr>
          <p:nvPr/>
        </p:nvSpPr>
        <p:spPr bwMode="auto">
          <a:xfrm>
            <a:off x="304800" y="304800"/>
            <a:ext cx="5410200" cy="685800"/>
          </a:xfrm>
          <a:prstGeom prst="rect">
            <a:avLst/>
          </a:prstGeom>
          <a:solidFill>
            <a:srgbClr val="3333CC"/>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a:lnSpc>
                <a:spcPct val="90000"/>
              </a:lnSpc>
            </a:pPr>
            <a:r>
              <a:rPr lang="en-US" altLang="en-US" sz="4000" b="1">
                <a:solidFill>
                  <a:schemeClr val="bg1"/>
                </a:solidFill>
                <a:latin typeface="Browallia New" panose="020B0604020202020204" pitchFamily="34" charset="-34"/>
                <a:cs typeface="Browallia New" panose="020B0604020202020204" pitchFamily="34" charset="-34"/>
              </a:rPr>
              <a:t>Cycle Time vs Takt Time</a:t>
            </a:r>
          </a:p>
        </p:txBody>
      </p:sp>
      <p:pic>
        <p:nvPicPr>
          <p:cNvPr id="36869" name="Picture 4">
            <a:extLst>
              <a:ext uri="{FF2B5EF4-FFF2-40B4-BE49-F238E27FC236}">
                <a16:creationId xmlns:a16="http://schemas.microsoft.com/office/drawing/2014/main" id="{FB4BE8A0-07CB-423D-A65D-942A8A77F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371600"/>
            <a:ext cx="64770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Line 5">
            <a:extLst>
              <a:ext uri="{FF2B5EF4-FFF2-40B4-BE49-F238E27FC236}">
                <a16:creationId xmlns:a16="http://schemas.microsoft.com/office/drawing/2014/main" id="{C4B95AF8-55BC-44B8-8E28-EF22FEC72496}"/>
              </a:ext>
            </a:extLst>
          </p:cNvPr>
          <p:cNvSpPr>
            <a:spLocks noChangeShapeType="1"/>
          </p:cNvSpPr>
          <p:nvPr/>
        </p:nvSpPr>
        <p:spPr bwMode="auto">
          <a:xfrm>
            <a:off x="2105025" y="3733800"/>
            <a:ext cx="57435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71" name="Text Box 6">
            <a:extLst>
              <a:ext uri="{FF2B5EF4-FFF2-40B4-BE49-F238E27FC236}">
                <a16:creationId xmlns:a16="http://schemas.microsoft.com/office/drawing/2014/main" id="{47233BF7-1787-42A0-AF0A-19628E5A2DC2}"/>
              </a:ext>
            </a:extLst>
          </p:cNvPr>
          <p:cNvSpPr txBox="1">
            <a:spLocks noChangeArrowheads="1"/>
          </p:cNvSpPr>
          <p:nvPr/>
        </p:nvSpPr>
        <p:spPr bwMode="auto">
          <a:xfrm>
            <a:off x="7848600" y="3505200"/>
            <a:ext cx="609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400" b="1"/>
              <a:t>Takt Time</a:t>
            </a:r>
          </a:p>
        </p:txBody>
      </p:sp>
      <p:sp>
        <p:nvSpPr>
          <p:cNvPr id="36872" name="Oval 7">
            <a:extLst>
              <a:ext uri="{FF2B5EF4-FFF2-40B4-BE49-F238E27FC236}">
                <a16:creationId xmlns:a16="http://schemas.microsoft.com/office/drawing/2014/main" id="{A211FDF6-6E35-426B-8E06-F6608088C8CB}"/>
              </a:ext>
            </a:extLst>
          </p:cNvPr>
          <p:cNvSpPr>
            <a:spLocks noChangeArrowheads="1"/>
          </p:cNvSpPr>
          <p:nvPr/>
        </p:nvSpPr>
        <p:spPr bwMode="auto">
          <a:xfrm>
            <a:off x="4081463" y="2362200"/>
            <a:ext cx="1600200" cy="1600200"/>
          </a:xfrm>
          <a:prstGeom prst="ellipse">
            <a:avLst/>
          </a:prstGeom>
          <a:noFill/>
          <a:ln w="28575">
            <a:solidFill>
              <a:srgbClr val="FF66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6873" name="AutoShape 8">
            <a:extLst>
              <a:ext uri="{FF2B5EF4-FFF2-40B4-BE49-F238E27FC236}">
                <a16:creationId xmlns:a16="http://schemas.microsoft.com/office/drawing/2014/main" id="{8913EAC0-94AA-490D-9C76-B5D7DC404CF4}"/>
              </a:ext>
            </a:extLst>
          </p:cNvPr>
          <p:cNvSpPr>
            <a:spLocks noChangeArrowheads="1"/>
          </p:cNvSpPr>
          <p:nvPr/>
        </p:nvSpPr>
        <p:spPr bwMode="auto">
          <a:xfrm>
            <a:off x="2819400" y="2438400"/>
            <a:ext cx="4038600" cy="381000"/>
          </a:xfrm>
          <a:prstGeom prst="rightArrow">
            <a:avLst>
              <a:gd name="adj1" fmla="val 50000"/>
              <a:gd name="adj2" fmla="val 265000"/>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grpSp>
        <p:nvGrpSpPr>
          <p:cNvPr id="36874" name="Group 9">
            <a:extLst>
              <a:ext uri="{FF2B5EF4-FFF2-40B4-BE49-F238E27FC236}">
                <a16:creationId xmlns:a16="http://schemas.microsoft.com/office/drawing/2014/main" id="{B4B71086-655A-4CE8-B166-D6092812A74A}"/>
              </a:ext>
            </a:extLst>
          </p:cNvPr>
          <p:cNvGrpSpPr>
            <a:grpSpLocks/>
          </p:cNvGrpSpPr>
          <p:nvPr/>
        </p:nvGrpSpPr>
        <p:grpSpPr bwMode="auto">
          <a:xfrm>
            <a:off x="2362200" y="2209800"/>
            <a:ext cx="442913" cy="715963"/>
            <a:chOff x="1977" y="768"/>
            <a:chExt cx="466" cy="691"/>
          </a:xfrm>
        </p:grpSpPr>
        <p:sp>
          <p:nvSpPr>
            <p:cNvPr id="36876" name="Oval 10">
              <a:extLst>
                <a:ext uri="{FF2B5EF4-FFF2-40B4-BE49-F238E27FC236}">
                  <a16:creationId xmlns:a16="http://schemas.microsoft.com/office/drawing/2014/main" id="{89E05425-230B-4AC1-858F-70E1C6D54A55}"/>
                </a:ext>
              </a:extLst>
            </p:cNvPr>
            <p:cNvSpPr>
              <a:spLocks noChangeArrowheads="1"/>
            </p:cNvSpPr>
            <p:nvPr/>
          </p:nvSpPr>
          <p:spPr bwMode="auto">
            <a:xfrm rot="810861">
              <a:off x="2304" y="768"/>
              <a:ext cx="96" cy="192"/>
            </a:xfrm>
            <a:prstGeom prst="ellipse">
              <a:avLst/>
            </a:prstGeom>
            <a:solidFill>
              <a:schemeClr val="tx1"/>
            </a:solidFill>
            <a:ln w="9525">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6877" name="Line 11">
              <a:extLst>
                <a:ext uri="{FF2B5EF4-FFF2-40B4-BE49-F238E27FC236}">
                  <a16:creationId xmlns:a16="http://schemas.microsoft.com/office/drawing/2014/main" id="{A4CA51E8-A704-4D23-BBC3-B683A9F8E2C3}"/>
                </a:ext>
              </a:extLst>
            </p:cNvPr>
            <p:cNvSpPr>
              <a:spLocks noChangeShapeType="1"/>
            </p:cNvSpPr>
            <p:nvPr/>
          </p:nvSpPr>
          <p:spPr bwMode="auto">
            <a:xfrm rot="21296369" flipH="1">
              <a:off x="2223" y="884"/>
              <a:ext cx="144"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78" name="Freeform 12">
              <a:extLst>
                <a:ext uri="{FF2B5EF4-FFF2-40B4-BE49-F238E27FC236}">
                  <a16:creationId xmlns:a16="http://schemas.microsoft.com/office/drawing/2014/main" id="{C931D591-6DFE-4FB1-B832-055C37CF244A}"/>
                </a:ext>
              </a:extLst>
            </p:cNvPr>
            <p:cNvSpPr>
              <a:spLocks/>
            </p:cNvSpPr>
            <p:nvPr/>
          </p:nvSpPr>
          <p:spPr bwMode="auto">
            <a:xfrm>
              <a:off x="2299" y="1036"/>
              <a:ext cx="144" cy="168"/>
            </a:xfrm>
            <a:custGeom>
              <a:avLst/>
              <a:gdLst>
                <a:gd name="T0" fmla="*/ 0 w 144"/>
                <a:gd name="T1" fmla="*/ 0 h 168"/>
                <a:gd name="T2" fmla="*/ 48 w 144"/>
                <a:gd name="T3" fmla="*/ 144 h 168"/>
                <a:gd name="T4" fmla="*/ 144 w 144"/>
                <a:gd name="T5" fmla="*/ 144 h 168"/>
                <a:gd name="T6" fmla="*/ 0 60000 65536"/>
                <a:gd name="T7" fmla="*/ 0 60000 65536"/>
                <a:gd name="T8" fmla="*/ 0 60000 65536"/>
                <a:gd name="T9" fmla="*/ 0 w 144"/>
                <a:gd name="T10" fmla="*/ 0 h 168"/>
                <a:gd name="T11" fmla="*/ 144 w 144"/>
                <a:gd name="T12" fmla="*/ 168 h 168"/>
              </a:gdLst>
              <a:ahLst/>
              <a:cxnLst>
                <a:cxn ang="T6">
                  <a:pos x="T0" y="T1"/>
                </a:cxn>
                <a:cxn ang="T7">
                  <a:pos x="T2" y="T3"/>
                </a:cxn>
                <a:cxn ang="T8">
                  <a:pos x="T4" y="T5"/>
                </a:cxn>
              </a:cxnLst>
              <a:rect l="T9" t="T10" r="T11" b="T12"/>
              <a:pathLst>
                <a:path w="144" h="168">
                  <a:moveTo>
                    <a:pt x="0" y="0"/>
                  </a:moveTo>
                  <a:cubicBezTo>
                    <a:pt x="12" y="60"/>
                    <a:pt x="24" y="120"/>
                    <a:pt x="48" y="144"/>
                  </a:cubicBezTo>
                  <a:cubicBezTo>
                    <a:pt x="72" y="168"/>
                    <a:pt x="108" y="156"/>
                    <a:pt x="144" y="144"/>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6879" name="Freeform 13">
              <a:extLst>
                <a:ext uri="{FF2B5EF4-FFF2-40B4-BE49-F238E27FC236}">
                  <a16:creationId xmlns:a16="http://schemas.microsoft.com/office/drawing/2014/main" id="{C0BE65A1-C3CD-48E1-BCF1-DF26A0B2C22F}"/>
                </a:ext>
              </a:extLst>
            </p:cNvPr>
            <p:cNvSpPr>
              <a:spLocks/>
            </p:cNvSpPr>
            <p:nvPr/>
          </p:nvSpPr>
          <p:spPr bwMode="auto">
            <a:xfrm>
              <a:off x="2064" y="1040"/>
              <a:ext cx="240" cy="112"/>
            </a:xfrm>
            <a:custGeom>
              <a:avLst/>
              <a:gdLst>
                <a:gd name="T0" fmla="*/ 240 w 240"/>
                <a:gd name="T1" fmla="*/ 16 h 112"/>
                <a:gd name="T2" fmla="*/ 96 w 240"/>
                <a:gd name="T3" fmla="*/ 16 h 112"/>
                <a:gd name="T4" fmla="*/ 0 w 240"/>
                <a:gd name="T5" fmla="*/ 112 h 112"/>
                <a:gd name="T6" fmla="*/ 0 60000 65536"/>
                <a:gd name="T7" fmla="*/ 0 60000 65536"/>
                <a:gd name="T8" fmla="*/ 0 60000 65536"/>
                <a:gd name="T9" fmla="*/ 0 w 240"/>
                <a:gd name="T10" fmla="*/ 0 h 112"/>
                <a:gd name="T11" fmla="*/ 240 w 240"/>
                <a:gd name="T12" fmla="*/ 112 h 112"/>
              </a:gdLst>
              <a:ahLst/>
              <a:cxnLst>
                <a:cxn ang="T6">
                  <a:pos x="T0" y="T1"/>
                </a:cxn>
                <a:cxn ang="T7">
                  <a:pos x="T2" y="T3"/>
                </a:cxn>
                <a:cxn ang="T8">
                  <a:pos x="T4" y="T5"/>
                </a:cxn>
              </a:cxnLst>
              <a:rect l="T9" t="T10" r="T11" b="T12"/>
              <a:pathLst>
                <a:path w="240" h="112">
                  <a:moveTo>
                    <a:pt x="240" y="16"/>
                  </a:moveTo>
                  <a:cubicBezTo>
                    <a:pt x="188" y="8"/>
                    <a:pt x="136" y="0"/>
                    <a:pt x="96" y="16"/>
                  </a:cubicBezTo>
                  <a:cubicBezTo>
                    <a:pt x="56" y="32"/>
                    <a:pt x="28" y="72"/>
                    <a:pt x="0" y="11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6880" name="Freeform 14">
              <a:extLst>
                <a:ext uri="{FF2B5EF4-FFF2-40B4-BE49-F238E27FC236}">
                  <a16:creationId xmlns:a16="http://schemas.microsoft.com/office/drawing/2014/main" id="{F9770DAE-B0D1-45A8-A7A2-3181CC9DA2A9}"/>
                </a:ext>
              </a:extLst>
            </p:cNvPr>
            <p:cNvSpPr>
              <a:spLocks/>
            </p:cNvSpPr>
            <p:nvPr/>
          </p:nvSpPr>
          <p:spPr bwMode="auto">
            <a:xfrm>
              <a:off x="2241" y="1243"/>
              <a:ext cx="96" cy="216"/>
            </a:xfrm>
            <a:custGeom>
              <a:avLst/>
              <a:gdLst>
                <a:gd name="T0" fmla="*/ 0 w 96"/>
                <a:gd name="T1" fmla="*/ 0 h 216"/>
                <a:gd name="T2" fmla="*/ 96 w 96"/>
                <a:gd name="T3" fmla="*/ 48 h 216"/>
                <a:gd name="T4" fmla="*/ 0 w 96"/>
                <a:gd name="T5" fmla="*/ 192 h 216"/>
                <a:gd name="T6" fmla="*/ 96 w 96"/>
                <a:gd name="T7" fmla="*/ 192 h 216"/>
                <a:gd name="T8" fmla="*/ 0 60000 65536"/>
                <a:gd name="T9" fmla="*/ 0 60000 65536"/>
                <a:gd name="T10" fmla="*/ 0 60000 65536"/>
                <a:gd name="T11" fmla="*/ 0 60000 65536"/>
                <a:gd name="T12" fmla="*/ 0 w 96"/>
                <a:gd name="T13" fmla="*/ 0 h 216"/>
                <a:gd name="T14" fmla="*/ 96 w 96"/>
                <a:gd name="T15" fmla="*/ 216 h 216"/>
              </a:gdLst>
              <a:ahLst/>
              <a:cxnLst>
                <a:cxn ang="T8">
                  <a:pos x="T0" y="T1"/>
                </a:cxn>
                <a:cxn ang="T9">
                  <a:pos x="T2" y="T3"/>
                </a:cxn>
                <a:cxn ang="T10">
                  <a:pos x="T4" y="T5"/>
                </a:cxn>
                <a:cxn ang="T11">
                  <a:pos x="T6" y="T7"/>
                </a:cxn>
              </a:cxnLst>
              <a:rect l="T12" t="T13" r="T14" b="T15"/>
              <a:pathLst>
                <a:path w="96" h="216">
                  <a:moveTo>
                    <a:pt x="0" y="0"/>
                  </a:moveTo>
                  <a:cubicBezTo>
                    <a:pt x="48" y="8"/>
                    <a:pt x="96" y="16"/>
                    <a:pt x="96" y="48"/>
                  </a:cubicBezTo>
                  <a:cubicBezTo>
                    <a:pt x="96" y="80"/>
                    <a:pt x="0" y="168"/>
                    <a:pt x="0" y="192"/>
                  </a:cubicBezTo>
                  <a:cubicBezTo>
                    <a:pt x="0" y="216"/>
                    <a:pt x="48" y="204"/>
                    <a:pt x="96" y="19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6881" name="Freeform 15">
              <a:extLst>
                <a:ext uri="{FF2B5EF4-FFF2-40B4-BE49-F238E27FC236}">
                  <a16:creationId xmlns:a16="http://schemas.microsoft.com/office/drawing/2014/main" id="{CE323B60-66CA-4F03-98F5-6D46715A51E5}"/>
                </a:ext>
              </a:extLst>
            </p:cNvPr>
            <p:cNvSpPr>
              <a:spLocks/>
            </p:cNvSpPr>
            <p:nvPr/>
          </p:nvSpPr>
          <p:spPr bwMode="auto">
            <a:xfrm>
              <a:off x="1977" y="1218"/>
              <a:ext cx="264" cy="208"/>
            </a:xfrm>
            <a:custGeom>
              <a:avLst/>
              <a:gdLst>
                <a:gd name="T0" fmla="*/ 264 w 264"/>
                <a:gd name="T1" fmla="*/ 0 h 208"/>
                <a:gd name="T2" fmla="*/ 168 w 264"/>
                <a:gd name="T3" fmla="*/ 192 h 208"/>
                <a:gd name="T4" fmla="*/ 24 w 264"/>
                <a:gd name="T5" fmla="*/ 96 h 208"/>
                <a:gd name="T6" fmla="*/ 24 w 264"/>
                <a:gd name="T7" fmla="*/ 192 h 208"/>
                <a:gd name="T8" fmla="*/ 0 60000 65536"/>
                <a:gd name="T9" fmla="*/ 0 60000 65536"/>
                <a:gd name="T10" fmla="*/ 0 60000 65536"/>
                <a:gd name="T11" fmla="*/ 0 60000 65536"/>
                <a:gd name="T12" fmla="*/ 0 w 264"/>
                <a:gd name="T13" fmla="*/ 0 h 208"/>
                <a:gd name="T14" fmla="*/ 264 w 264"/>
                <a:gd name="T15" fmla="*/ 208 h 208"/>
              </a:gdLst>
              <a:ahLst/>
              <a:cxnLst>
                <a:cxn ang="T8">
                  <a:pos x="T0" y="T1"/>
                </a:cxn>
                <a:cxn ang="T9">
                  <a:pos x="T2" y="T3"/>
                </a:cxn>
                <a:cxn ang="T10">
                  <a:pos x="T4" y="T5"/>
                </a:cxn>
                <a:cxn ang="T11">
                  <a:pos x="T6" y="T7"/>
                </a:cxn>
              </a:cxnLst>
              <a:rect l="T12" t="T13" r="T14" b="T15"/>
              <a:pathLst>
                <a:path w="264" h="208">
                  <a:moveTo>
                    <a:pt x="264" y="0"/>
                  </a:moveTo>
                  <a:cubicBezTo>
                    <a:pt x="236" y="88"/>
                    <a:pt x="208" y="176"/>
                    <a:pt x="168" y="192"/>
                  </a:cubicBezTo>
                  <a:cubicBezTo>
                    <a:pt x="128" y="208"/>
                    <a:pt x="48" y="96"/>
                    <a:pt x="24" y="96"/>
                  </a:cubicBezTo>
                  <a:cubicBezTo>
                    <a:pt x="0" y="96"/>
                    <a:pt x="24" y="176"/>
                    <a:pt x="24" y="19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grpSp>
      <p:pic>
        <p:nvPicPr>
          <p:cNvPr id="17" name="~PP1656.WAV">
            <a:hlinkClick r:id="" action="ppaction://media"/>
            <a:extLst>
              <a:ext uri="{FF2B5EF4-FFF2-40B4-BE49-F238E27FC236}">
                <a16:creationId xmlns:a16="http://schemas.microsoft.com/office/drawing/2014/main" id="{2CB04D5E-DA25-4F07-91F7-AEBD20FF2E83}"/>
              </a:ext>
            </a:extLst>
          </p:cNvPr>
          <p:cNvPicPr>
            <a:picLocks noRot="1" noChangeAspect="1"/>
          </p:cNvPicPr>
          <p:nvPr>
            <a:wavAudioFile r:embed="rId1" name="~PP1656.WAV"/>
          </p:nvPr>
        </p:nvPicPr>
        <p:blipFill>
          <a:blip r:embed="rId5">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541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a:extLst>
              <a:ext uri="{FF2B5EF4-FFF2-40B4-BE49-F238E27FC236}">
                <a16:creationId xmlns:a16="http://schemas.microsoft.com/office/drawing/2014/main" id="{0C4CB73A-978B-45EE-B5B0-701E46543E0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8299DE3B-1BA6-4754-AF48-81C6799A1644}" type="slidenum">
              <a:rPr lang="en-US" altLang="en-US" sz="1400"/>
              <a:pPr eaLnBrk="1" hangingPunct="1"/>
              <a:t>35</a:t>
            </a:fld>
            <a:endParaRPr lang="th-TH" altLang="en-US" sz="1400"/>
          </a:p>
        </p:txBody>
      </p:sp>
      <p:grpSp>
        <p:nvGrpSpPr>
          <p:cNvPr id="37891" name="Group 2">
            <a:extLst>
              <a:ext uri="{FF2B5EF4-FFF2-40B4-BE49-F238E27FC236}">
                <a16:creationId xmlns:a16="http://schemas.microsoft.com/office/drawing/2014/main" id="{AA8B3136-E1A2-4161-BD78-D8E64865585D}"/>
              </a:ext>
            </a:extLst>
          </p:cNvPr>
          <p:cNvGrpSpPr>
            <a:grpSpLocks/>
          </p:cNvGrpSpPr>
          <p:nvPr/>
        </p:nvGrpSpPr>
        <p:grpSpPr bwMode="auto">
          <a:xfrm>
            <a:off x="304800" y="952500"/>
            <a:ext cx="8839200" cy="800100"/>
            <a:chOff x="192" y="600"/>
            <a:chExt cx="5568" cy="504"/>
          </a:xfrm>
        </p:grpSpPr>
        <p:sp>
          <p:nvSpPr>
            <p:cNvPr id="37964" name="Line 3">
              <a:extLst>
                <a:ext uri="{FF2B5EF4-FFF2-40B4-BE49-F238E27FC236}">
                  <a16:creationId xmlns:a16="http://schemas.microsoft.com/office/drawing/2014/main" id="{827F8EFA-00CE-41FC-9F52-824F976BE73C}"/>
                </a:ext>
              </a:extLst>
            </p:cNvPr>
            <p:cNvSpPr>
              <a:spLocks noChangeShapeType="1"/>
            </p:cNvSpPr>
            <p:nvPr/>
          </p:nvSpPr>
          <p:spPr bwMode="auto">
            <a:xfrm>
              <a:off x="384" y="1008"/>
              <a:ext cx="5088"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5" name="Line 4">
              <a:extLst>
                <a:ext uri="{FF2B5EF4-FFF2-40B4-BE49-F238E27FC236}">
                  <a16:creationId xmlns:a16="http://schemas.microsoft.com/office/drawing/2014/main" id="{32318B40-97FE-470E-B001-A2F52A5243D5}"/>
                </a:ext>
              </a:extLst>
            </p:cNvPr>
            <p:cNvSpPr>
              <a:spLocks noChangeShapeType="1"/>
            </p:cNvSpPr>
            <p:nvPr/>
          </p:nvSpPr>
          <p:spPr bwMode="auto">
            <a:xfrm>
              <a:off x="384" y="912"/>
              <a:ext cx="0" cy="192"/>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6" name="Line 5">
              <a:extLst>
                <a:ext uri="{FF2B5EF4-FFF2-40B4-BE49-F238E27FC236}">
                  <a16:creationId xmlns:a16="http://schemas.microsoft.com/office/drawing/2014/main" id="{9F5664F7-618B-480E-9B7C-EBAA9C336F73}"/>
                </a:ext>
              </a:extLst>
            </p:cNvPr>
            <p:cNvSpPr>
              <a:spLocks noChangeShapeType="1"/>
            </p:cNvSpPr>
            <p:nvPr/>
          </p:nvSpPr>
          <p:spPr bwMode="auto">
            <a:xfrm>
              <a:off x="5472" y="912"/>
              <a:ext cx="0" cy="192"/>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7" name="Text Box 6">
              <a:extLst>
                <a:ext uri="{FF2B5EF4-FFF2-40B4-BE49-F238E27FC236}">
                  <a16:creationId xmlns:a16="http://schemas.microsoft.com/office/drawing/2014/main" id="{FBEDA1E0-9A29-4727-96C2-C24DEB97A056}"/>
                </a:ext>
              </a:extLst>
            </p:cNvPr>
            <p:cNvSpPr txBox="1">
              <a:spLocks noChangeArrowheads="1"/>
            </p:cNvSpPr>
            <p:nvPr/>
          </p:nvSpPr>
          <p:spPr bwMode="auto">
            <a:xfrm>
              <a:off x="192" y="624"/>
              <a:ext cx="5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800">
                  <a:solidFill>
                    <a:schemeClr val="bg2"/>
                  </a:solidFill>
                </a:rPr>
                <a:t>8 am</a:t>
              </a:r>
            </a:p>
          </p:txBody>
        </p:sp>
        <p:sp>
          <p:nvSpPr>
            <p:cNvPr id="37968" name="Text Box 7">
              <a:extLst>
                <a:ext uri="{FF2B5EF4-FFF2-40B4-BE49-F238E27FC236}">
                  <a16:creationId xmlns:a16="http://schemas.microsoft.com/office/drawing/2014/main" id="{03D9AE78-03BA-4657-ADFB-DF973C573063}"/>
                </a:ext>
              </a:extLst>
            </p:cNvPr>
            <p:cNvSpPr txBox="1">
              <a:spLocks noChangeArrowheads="1"/>
            </p:cNvSpPr>
            <p:nvPr/>
          </p:nvSpPr>
          <p:spPr bwMode="auto">
            <a:xfrm>
              <a:off x="3792" y="624"/>
              <a:ext cx="5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800">
                  <a:solidFill>
                    <a:schemeClr val="bg2"/>
                  </a:solidFill>
                </a:rPr>
                <a:t>1 pm</a:t>
              </a:r>
            </a:p>
          </p:txBody>
        </p:sp>
        <p:sp>
          <p:nvSpPr>
            <p:cNvPr id="37969" name="Text Box 8">
              <a:extLst>
                <a:ext uri="{FF2B5EF4-FFF2-40B4-BE49-F238E27FC236}">
                  <a16:creationId xmlns:a16="http://schemas.microsoft.com/office/drawing/2014/main" id="{339387CC-27CC-459E-B571-21961341FA87}"/>
                </a:ext>
              </a:extLst>
            </p:cNvPr>
            <p:cNvSpPr txBox="1">
              <a:spLocks noChangeArrowheads="1"/>
            </p:cNvSpPr>
            <p:nvPr/>
          </p:nvSpPr>
          <p:spPr bwMode="auto">
            <a:xfrm>
              <a:off x="3072" y="624"/>
              <a:ext cx="5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800">
                  <a:solidFill>
                    <a:schemeClr val="bg2"/>
                  </a:solidFill>
                </a:rPr>
                <a:t>12 nn</a:t>
              </a:r>
            </a:p>
          </p:txBody>
        </p:sp>
        <p:sp>
          <p:nvSpPr>
            <p:cNvPr id="37970" name="Text Box 9">
              <a:extLst>
                <a:ext uri="{FF2B5EF4-FFF2-40B4-BE49-F238E27FC236}">
                  <a16:creationId xmlns:a16="http://schemas.microsoft.com/office/drawing/2014/main" id="{04899843-DCB1-4F83-8C28-28950DC15CE9}"/>
                </a:ext>
              </a:extLst>
            </p:cNvPr>
            <p:cNvSpPr txBox="1">
              <a:spLocks noChangeArrowheads="1"/>
            </p:cNvSpPr>
            <p:nvPr/>
          </p:nvSpPr>
          <p:spPr bwMode="auto">
            <a:xfrm>
              <a:off x="2352" y="624"/>
              <a:ext cx="5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800">
                  <a:solidFill>
                    <a:schemeClr val="bg2"/>
                  </a:solidFill>
                </a:rPr>
                <a:t>11 am</a:t>
              </a:r>
            </a:p>
          </p:txBody>
        </p:sp>
        <p:sp>
          <p:nvSpPr>
            <p:cNvPr id="37971" name="Text Box 10">
              <a:extLst>
                <a:ext uri="{FF2B5EF4-FFF2-40B4-BE49-F238E27FC236}">
                  <a16:creationId xmlns:a16="http://schemas.microsoft.com/office/drawing/2014/main" id="{3965C4AE-B6E9-4970-A8B6-500E3BEC5087}"/>
                </a:ext>
              </a:extLst>
            </p:cNvPr>
            <p:cNvSpPr txBox="1">
              <a:spLocks noChangeArrowheads="1"/>
            </p:cNvSpPr>
            <p:nvPr/>
          </p:nvSpPr>
          <p:spPr bwMode="auto">
            <a:xfrm>
              <a:off x="1584" y="624"/>
              <a:ext cx="5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800">
                  <a:solidFill>
                    <a:schemeClr val="bg2"/>
                  </a:solidFill>
                </a:rPr>
                <a:t>10 am</a:t>
              </a:r>
            </a:p>
          </p:txBody>
        </p:sp>
        <p:sp>
          <p:nvSpPr>
            <p:cNvPr id="37972" name="Text Box 11">
              <a:extLst>
                <a:ext uri="{FF2B5EF4-FFF2-40B4-BE49-F238E27FC236}">
                  <a16:creationId xmlns:a16="http://schemas.microsoft.com/office/drawing/2014/main" id="{877C5770-1B43-47FE-BCB1-3A2CD375C158}"/>
                </a:ext>
              </a:extLst>
            </p:cNvPr>
            <p:cNvSpPr txBox="1">
              <a:spLocks noChangeArrowheads="1"/>
            </p:cNvSpPr>
            <p:nvPr/>
          </p:nvSpPr>
          <p:spPr bwMode="auto">
            <a:xfrm>
              <a:off x="880" y="600"/>
              <a:ext cx="5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800">
                  <a:solidFill>
                    <a:schemeClr val="bg2"/>
                  </a:solidFill>
                </a:rPr>
                <a:t>9 am</a:t>
              </a:r>
            </a:p>
          </p:txBody>
        </p:sp>
        <p:grpSp>
          <p:nvGrpSpPr>
            <p:cNvPr id="37973" name="Group 12">
              <a:extLst>
                <a:ext uri="{FF2B5EF4-FFF2-40B4-BE49-F238E27FC236}">
                  <a16:creationId xmlns:a16="http://schemas.microsoft.com/office/drawing/2014/main" id="{1D40F7FB-8EB2-4BCA-B248-C6F45E2D2CA3}"/>
                </a:ext>
              </a:extLst>
            </p:cNvPr>
            <p:cNvGrpSpPr>
              <a:grpSpLocks/>
            </p:cNvGrpSpPr>
            <p:nvPr/>
          </p:nvGrpSpPr>
          <p:grpSpPr bwMode="auto">
            <a:xfrm>
              <a:off x="1104" y="912"/>
              <a:ext cx="3696" cy="192"/>
              <a:chOff x="1152" y="912"/>
              <a:chExt cx="2880" cy="192"/>
            </a:xfrm>
          </p:grpSpPr>
          <p:sp>
            <p:nvSpPr>
              <p:cNvPr id="37976" name="Line 13">
                <a:extLst>
                  <a:ext uri="{FF2B5EF4-FFF2-40B4-BE49-F238E27FC236}">
                    <a16:creationId xmlns:a16="http://schemas.microsoft.com/office/drawing/2014/main" id="{45569F3A-2B1C-449B-AB64-F88A109BEDB3}"/>
                  </a:ext>
                </a:extLst>
              </p:cNvPr>
              <p:cNvSpPr>
                <a:spLocks noChangeShapeType="1"/>
              </p:cNvSpPr>
              <p:nvPr/>
            </p:nvSpPr>
            <p:spPr bwMode="auto">
              <a:xfrm>
                <a:off x="1152" y="912"/>
                <a:ext cx="0" cy="192"/>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7" name="Line 14">
                <a:extLst>
                  <a:ext uri="{FF2B5EF4-FFF2-40B4-BE49-F238E27FC236}">
                    <a16:creationId xmlns:a16="http://schemas.microsoft.com/office/drawing/2014/main" id="{D1CC0C9D-F41A-40AC-BF40-BB7ADA8C87B5}"/>
                  </a:ext>
                </a:extLst>
              </p:cNvPr>
              <p:cNvSpPr>
                <a:spLocks noChangeShapeType="1"/>
              </p:cNvSpPr>
              <p:nvPr/>
            </p:nvSpPr>
            <p:spPr bwMode="auto">
              <a:xfrm>
                <a:off x="1776" y="912"/>
                <a:ext cx="0" cy="192"/>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8" name="Line 15">
                <a:extLst>
                  <a:ext uri="{FF2B5EF4-FFF2-40B4-BE49-F238E27FC236}">
                    <a16:creationId xmlns:a16="http://schemas.microsoft.com/office/drawing/2014/main" id="{83163AAA-0249-49D2-B9AF-35722259AC2C}"/>
                  </a:ext>
                </a:extLst>
              </p:cNvPr>
              <p:cNvSpPr>
                <a:spLocks noChangeShapeType="1"/>
              </p:cNvSpPr>
              <p:nvPr/>
            </p:nvSpPr>
            <p:spPr bwMode="auto">
              <a:xfrm>
                <a:off x="2304" y="912"/>
                <a:ext cx="0" cy="192"/>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9" name="Line 16">
                <a:extLst>
                  <a:ext uri="{FF2B5EF4-FFF2-40B4-BE49-F238E27FC236}">
                    <a16:creationId xmlns:a16="http://schemas.microsoft.com/office/drawing/2014/main" id="{F210A0E5-BE61-418A-9FAD-6523E31AB9C3}"/>
                  </a:ext>
                </a:extLst>
              </p:cNvPr>
              <p:cNvSpPr>
                <a:spLocks noChangeShapeType="1"/>
              </p:cNvSpPr>
              <p:nvPr/>
            </p:nvSpPr>
            <p:spPr bwMode="auto">
              <a:xfrm>
                <a:off x="2880" y="912"/>
                <a:ext cx="0" cy="192"/>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80" name="Line 17">
                <a:extLst>
                  <a:ext uri="{FF2B5EF4-FFF2-40B4-BE49-F238E27FC236}">
                    <a16:creationId xmlns:a16="http://schemas.microsoft.com/office/drawing/2014/main" id="{EA84D099-CFC9-4696-B68F-9A643F23EC94}"/>
                  </a:ext>
                </a:extLst>
              </p:cNvPr>
              <p:cNvSpPr>
                <a:spLocks noChangeShapeType="1"/>
              </p:cNvSpPr>
              <p:nvPr/>
            </p:nvSpPr>
            <p:spPr bwMode="auto">
              <a:xfrm>
                <a:off x="3456" y="912"/>
                <a:ext cx="0" cy="192"/>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81" name="Line 18">
                <a:extLst>
                  <a:ext uri="{FF2B5EF4-FFF2-40B4-BE49-F238E27FC236}">
                    <a16:creationId xmlns:a16="http://schemas.microsoft.com/office/drawing/2014/main" id="{EA30C92A-B64E-4088-8C39-794596843041}"/>
                  </a:ext>
                </a:extLst>
              </p:cNvPr>
              <p:cNvSpPr>
                <a:spLocks noChangeShapeType="1"/>
              </p:cNvSpPr>
              <p:nvPr/>
            </p:nvSpPr>
            <p:spPr bwMode="auto">
              <a:xfrm>
                <a:off x="4032" y="912"/>
                <a:ext cx="0" cy="192"/>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7974" name="Text Box 19">
              <a:extLst>
                <a:ext uri="{FF2B5EF4-FFF2-40B4-BE49-F238E27FC236}">
                  <a16:creationId xmlns:a16="http://schemas.microsoft.com/office/drawing/2014/main" id="{AE4A4D1C-C4FA-449A-A4BE-E37786C0E4F6}"/>
                </a:ext>
              </a:extLst>
            </p:cNvPr>
            <p:cNvSpPr txBox="1">
              <a:spLocks noChangeArrowheads="1"/>
            </p:cNvSpPr>
            <p:nvPr/>
          </p:nvSpPr>
          <p:spPr bwMode="auto">
            <a:xfrm>
              <a:off x="4512" y="624"/>
              <a:ext cx="5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800">
                  <a:solidFill>
                    <a:schemeClr val="bg2"/>
                  </a:solidFill>
                </a:rPr>
                <a:t>2 pm</a:t>
              </a:r>
            </a:p>
          </p:txBody>
        </p:sp>
        <p:sp>
          <p:nvSpPr>
            <p:cNvPr id="37975" name="Text Box 20">
              <a:extLst>
                <a:ext uri="{FF2B5EF4-FFF2-40B4-BE49-F238E27FC236}">
                  <a16:creationId xmlns:a16="http://schemas.microsoft.com/office/drawing/2014/main" id="{42E608EC-ECEB-4A55-8F7A-B803BE947F9D}"/>
                </a:ext>
              </a:extLst>
            </p:cNvPr>
            <p:cNvSpPr txBox="1">
              <a:spLocks noChangeArrowheads="1"/>
            </p:cNvSpPr>
            <p:nvPr/>
          </p:nvSpPr>
          <p:spPr bwMode="auto">
            <a:xfrm>
              <a:off x="5232" y="624"/>
              <a:ext cx="5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800">
                  <a:solidFill>
                    <a:schemeClr val="bg2"/>
                  </a:solidFill>
                </a:rPr>
                <a:t>3 pm</a:t>
              </a:r>
            </a:p>
          </p:txBody>
        </p:sp>
      </p:grpSp>
      <p:sp>
        <p:nvSpPr>
          <p:cNvPr id="326677" name="Line 21">
            <a:extLst>
              <a:ext uri="{FF2B5EF4-FFF2-40B4-BE49-F238E27FC236}">
                <a16:creationId xmlns:a16="http://schemas.microsoft.com/office/drawing/2014/main" id="{0C4801D7-9F56-41AB-9ED9-64D606DDA97D}"/>
              </a:ext>
            </a:extLst>
          </p:cNvPr>
          <p:cNvSpPr>
            <a:spLocks noChangeShapeType="1"/>
          </p:cNvSpPr>
          <p:nvPr/>
        </p:nvSpPr>
        <p:spPr bwMode="auto">
          <a:xfrm>
            <a:off x="1447800" y="5410200"/>
            <a:ext cx="1066800" cy="0"/>
          </a:xfrm>
          <a:prstGeom prst="line">
            <a:avLst/>
          </a:prstGeom>
          <a:noFill/>
          <a:ln w="9525">
            <a:solidFill>
              <a:srgbClr val="0066CC"/>
            </a:solidFill>
            <a:round/>
            <a:headEnd/>
            <a:tailEnd/>
          </a:ln>
          <a:scene3d>
            <a:camera prst="legacyPerspectiveTopRight"/>
            <a:lightRig rig="legacyFlat4" dir="t"/>
          </a:scene3d>
          <a:sp3d extrusionH="887400" prstMaterial="legacyWireframe">
            <a:bevelT w="13500" h="13500" prst="angle"/>
            <a:bevelB w="13500" h="13500" prst="angle"/>
            <a:extrusionClr>
              <a:srgbClr val="0066CC"/>
            </a:extrusionClr>
            <a:contourClr>
              <a:srgbClr val="0066CC"/>
            </a:contourClr>
          </a:sp3d>
          <a:extLst>
            <a:ext uri="{909E8E84-426E-40DD-AFC4-6F175D3DCCD1}">
              <a14:hiddenFill xmlns:a14="http://schemas.microsoft.com/office/drawing/2010/main">
                <a:noFill/>
              </a14:hiddenFill>
            </a:ext>
          </a:extLst>
        </p:spPr>
        <p:txBody>
          <a:bodyPr>
            <a:flatTx/>
          </a:bodyPr>
          <a:lstStyle/>
          <a:p>
            <a:endParaRPr lang="en-US"/>
          </a:p>
        </p:txBody>
      </p:sp>
      <p:sp>
        <p:nvSpPr>
          <p:cNvPr id="326678" name="Line 22">
            <a:extLst>
              <a:ext uri="{FF2B5EF4-FFF2-40B4-BE49-F238E27FC236}">
                <a16:creationId xmlns:a16="http://schemas.microsoft.com/office/drawing/2014/main" id="{A67B7178-3362-4347-BEC1-945C062B6A5C}"/>
              </a:ext>
            </a:extLst>
          </p:cNvPr>
          <p:cNvSpPr>
            <a:spLocks noChangeShapeType="1"/>
          </p:cNvSpPr>
          <p:nvPr/>
        </p:nvSpPr>
        <p:spPr bwMode="auto">
          <a:xfrm>
            <a:off x="4114800" y="5486400"/>
            <a:ext cx="1066800" cy="0"/>
          </a:xfrm>
          <a:prstGeom prst="line">
            <a:avLst/>
          </a:prstGeom>
          <a:noFill/>
          <a:ln w="9525">
            <a:solidFill>
              <a:srgbClr val="0066CC"/>
            </a:solidFill>
            <a:round/>
            <a:headEnd/>
            <a:tailEnd/>
          </a:ln>
          <a:scene3d>
            <a:camera prst="legacyPerspectiveTopRight"/>
            <a:lightRig rig="legacyFlat4" dir="t"/>
          </a:scene3d>
          <a:sp3d extrusionH="887400" prstMaterial="legacyWireframe">
            <a:bevelT w="13500" h="13500" prst="angle"/>
            <a:bevelB w="13500" h="13500" prst="angle"/>
            <a:extrusionClr>
              <a:srgbClr val="0066CC"/>
            </a:extrusionClr>
            <a:contourClr>
              <a:srgbClr val="0066CC"/>
            </a:contourClr>
          </a:sp3d>
          <a:extLst>
            <a:ext uri="{909E8E84-426E-40DD-AFC4-6F175D3DCCD1}">
              <a14:hiddenFill xmlns:a14="http://schemas.microsoft.com/office/drawing/2010/main">
                <a:noFill/>
              </a14:hiddenFill>
            </a:ext>
          </a:extLst>
        </p:spPr>
        <p:txBody>
          <a:bodyPr>
            <a:flatTx/>
          </a:bodyPr>
          <a:lstStyle/>
          <a:p>
            <a:endParaRPr lang="en-US"/>
          </a:p>
        </p:txBody>
      </p:sp>
      <p:grpSp>
        <p:nvGrpSpPr>
          <p:cNvPr id="4" name="Group 23">
            <a:extLst>
              <a:ext uri="{FF2B5EF4-FFF2-40B4-BE49-F238E27FC236}">
                <a16:creationId xmlns:a16="http://schemas.microsoft.com/office/drawing/2014/main" id="{5CBF1CA5-161A-4C45-AEAF-2A39FADFFFD1}"/>
              </a:ext>
            </a:extLst>
          </p:cNvPr>
          <p:cNvGrpSpPr>
            <a:grpSpLocks/>
          </p:cNvGrpSpPr>
          <p:nvPr/>
        </p:nvGrpSpPr>
        <p:grpSpPr bwMode="auto">
          <a:xfrm>
            <a:off x="609600" y="1905000"/>
            <a:ext cx="3505200" cy="519113"/>
            <a:chOff x="384" y="1488"/>
            <a:chExt cx="2208" cy="327"/>
          </a:xfrm>
        </p:grpSpPr>
        <p:sp>
          <p:nvSpPr>
            <p:cNvPr id="37962" name="Line 24">
              <a:extLst>
                <a:ext uri="{FF2B5EF4-FFF2-40B4-BE49-F238E27FC236}">
                  <a16:creationId xmlns:a16="http://schemas.microsoft.com/office/drawing/2014/main" id="{9C6CAE1B-46B9-4F9D-AAE6-841EFE06DFD0}"/>
                </a:ext>
              </a:extLst>
            </p:cNvPr>
            <p:cNvSpPr>
              <a:spLocks noChangeShapeType="1"/>
            </p:cNvSpPr>
            <p:nvPr/>
          </p:nvSpPr>
          <p:spPr bwMode="auto">
            <a:xfrm>
              <a:off x="384" y="1488"/>
              <a:ext cx="2208" cy="0"/>
            </a:xfrm>
            <a:prstGeom prst="line">
              <a:avLst/>
            </a:prstGeom>
            <a:noFill/>
            <a:ln w="19050">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37963" name="Text Box 25">
              <a:extLst>
                <a:ext uri="{FF2B5EF4-FFF2-40B4-BE49-F238E27FC236}">
                  <a16:creationId xmlns:a16="http://schemas.microsoft.com/office/drawing/2014/main" id="{E299E330-75B5-4766-81D3-2B38B3E70E3D}"/>
                </a:ext>
              </a:extLst>
            </p:cNvPr>
            <p:cNvSpPr txBox="1">
              <a:spLocks noChangeArrowheads="1"/>
            </p:cNvSpPr>
            <p:nvPr/>
          </p:nvSpPr>
          <p:spPr bwMode="auto">
            <a:xfrm>
              <a:off x="816" y="1488"/>
              <a:ext cx="153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th-TH" altLang="en-US" sz="2800" b="1">
                  <a:latin typeface="Browallia New" panose="020B0604020202020204" pitchFamily="34" charset="-34"/>
                  <a:cs typeface="FreesiaUPC" panose="020B0604020202020204" pitchFamily="34" charset="-34"/>
                </a:rPr>
                <a:t>ตรวจเยี่ยมผู้ป่วย</a:t>
              </a:r>
              <a:endParaRPr lang="en-US" altLang="en-US" sz="2800" b="1">
                <a:latin typeface="Browallia New" panose="020B0604020202020204" pitchFamily="34" charset="-34"/>
                <a:cs typeface="FreesiaUPC" panose="020B0604020202020204" pitchFamily="34" charset="-34"/>
              </a:endParaRPr>
            </a:p>
          </p:txBody>
        </p:sp>
      </p:grpSp>
      <p:grpSp>
        <p:nvGrpSpPr>
          <p:cNvPr id="5" name="Group 26">
            <a:extLst>
              <a:ext uri="{FF2B5EF4-FFF2-40B4-BE49-F238E27FC236}">
                <a16:creationId xmlns:a16="http://schemas.microsoft.com/office/drawing/2014/main" id="{4E8D37E4-F906-4ED1-9A7B-327728038F3E}"/>
              </a:ext>
            </a:extLst>
          </p:cNvPr>
          <p:cNvGrpSpPr>
            <a:grpSpLocks/>
          </p:cNvGrpSpPr>
          <p:nvPr/>
        </p:nvGrpSpPr>
        <p:grpSpPr bwMode="auto">
          <a:xfrm>
            <a:off x="2709863" y="4905375"/>
            <a:ext cx="1881187" cy="730250"/>
            <a:chOff x="1680" y="3024"/>
            <a:chExt cx="960" cy="468"/>
          </a:xfrm>
        </p:grpSpPr>
        <p:pic>
          <p:nvPicPr>
            <p:cNvPr id="37960" name="Picture 27" descr="Cartoon animation of a man walking briskly">
              <a:extLst>
                <a:ext uri="{FF2B5EF4-FFF2-40B4-BE49-F238E27FC236}">
                  <a16:creationId xmlns:a16="http://schemas.microsoft.com/office/drawing/2014/main" id="{56BA8FAB-1F22-49E0-A643-69188F6B4FD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680" y="3024"/>
              <a:ext cx="413"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61" name="Text Box 28">
              <a:extLst>
                <a:ext uri="{FF2B5EF4-FFF2-40B4-BE49-F238E27FC236}">
                  <a16:creationId xmlns:a16="http://schemas.microsoft.com/office/drawing/2014/main" id="{822D7B36-CF31-4AE8-8D77-B667B1EAEF70}"/>
                </a:ext>
              </a:extLst>
            </p:cNvPr>
            <p:cNvSpPr txBox="1">
              <a:spLocks noChangeArrowheads="1"/>
            </p:cNvSpPr>
            <p:nvPr/>
          </p:nvSpPr>
          <p:spPr bwMode="auto">
            <a:xfrm>
              <a:off x="2064" y="3120"/>
              <a:ext cx="576"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th-TH" altLang="en-US" sz="1800" b="1">
                  <a:cs typeface="FreesiaUPC" panose="020B0604020202020204" pitchFamily="34" charset="-34"/>
                </a:rPr>
                <a:t>พนักงานเปล</a:t>
              </a:r>
              <a:endParaRPr lang="en-US" altLang="en-US" sz="1800" b="1">
                <a:cs typeface="FreesiaUPC" panose="020B0604020202020204" pitchFamily="34" charset="-34"/>
              </a:endParaRPr>
            </a:p>
          </p:txBody>
        </p:sp>
      </p:grpSp>
      <p:pic>
        <p:nvPicPr>
          <p:cNvPr id="326685" name="Picture 29" descr="Cartoon_G">
            <a:extLst>
              <a:ext uri="{FF2B5EF4-FFF2-40B4-BE49-F238E27FC236}">
                <a16:creationId xmlns:a16="http://schemas.microsoft.com/office/drawing/2014/main" id="{DFA2CB20-EED4-470A-BA57-ABBA802E92C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200" y="2362200"/>
            <a:ext cx="1311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86" name="Text Box 30">
            <a:extLst>
              <a:ext uri="{FF2B5EF4-FFF2-40B4-BE49-F238E27FC236}">
                <a16:creationId xmlns:a16="http://schemas.microsoft.com/office/drawing/2014/main" id="{5BE12F51-2F1E-4055-B302-99C537B99684}"/>
              </a:ext>
            </a:extLst>
          </p:cNvPr>
          <p:cNvSpPr txBox="1">
            <a:spLocks noChangeArrowheads="1"/>
          </p:cNvSpPr>
          <p:nvPr/>
        </p:nvSpPr>
        <p:spPr bwMode="auto">
          <a:xfrm>
            <a:off x="4038600" y="2438400"/>
            <a:ext cx="3200400" cy="860425"/>
          </a:xfrm>
          <a:prstGeom prst="rect">
            <a:avLst/>
          </a:prstGeom>
          <a:noFill/>
          <a:ln w="38100">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th-TH" altLang="en-US" sz="2400" b="1">
                <a:latin typeface="Browallia New" panose="020B0604020202020204" pitchFamily="34" charset="-34"/>
                <a:cs typeface="FreesiaUPC" panose="020B0604020202020204" pitchFamily="34" charset="-34"/>
              </a:rPr>
              <a:t>ผู้ป่วยรายแรกได้รับการจำหน่ายเมื่อเวลา </a:t>
            </a:r>
            <a:r>
              <a:rPr lang="en-US" altLang="en-US" sz="2400" b="1">
                <a:solidFill>
                  <a:srgbClr val="FF0000"/>
                </a:solidFill>
                <a:latin typeface="Browallia New" panose="020B0604020202020204" pitchFamily="34" charset="-34"/>
                <a:cs typeface="FreesiaUPC" panose="020B0604020202020204" pitchFamily="34" charset="-34"/>
              </a:rPr>
              <a:t>10.00 </a:t>
            </a:r>
            <a:r>
              <a:rPr lang="th-TH" altLang="en-US" sz="2400" b="1">
                <a:solidFill>
                  <a:srgbClr val="FF0000"/>
                </a:solidFill>
                <a:latin typeface="Browallia New" panose="020B0604020202020204" pitchFamily="34" charset="-34"/>
                <a:cs typeface="FreesiaUPC" panose="020B0604020202020204" pitchFamily="34" charset="-34"/>
              </a:rPr>
              <a:t>น.</a:t>
            </a:r>
            <a:endParaRPr lang="en-US" altLang="en-US" sz="2400" b="1">
              <a:solidFill>
                <a:srgbClr val="FF0000"/>
              </a:solidFill>
              <a:latin typeface="Browallia New" panose="020B0604020202020204" pitchFamily="34" charset="-34"/>
              <a:cs typeface="FreesiaUPC" panose="020B0604020202020204" pitchFamily="34" charset="-34"/>
            </a:endParaRPr>
          </a:p>
        </p:txBody>
      </p:sp>
      <p:grpSp>
        <p:nvGrpSpPr>
          <p:cNvPr id="6" name="Group 31">
            <a:extLst>
              <a:ext uri="{FF2B5EF4-FFF2-40B4-BE49-F238E27FC236}">
                <a16:creationId xmlns:a16="http://schemas.microsoft.com/office/drawing/2014/main" id="{D4A2583D-4CC4-4C8C-BF95-3C7E55E2C775}"/>
              </a:ext>
            </a:extLst>
          </p:cNvPr>
          <p:cNvGrpSpPr>
            <a:grpSpLocks/>
          </p:cNvGrpSpPr>
          <p:nvPr/>
        </p:nvGrpSpPr>
        <p:grpSpPr bwMode="auto">
          <a:xfrm>
            <a:off x="609600" y="2362200"/>
            <a:ext cx="787400" cy="457200"/>
            <a:chOff x="384" y="1488"/>
            <a:chExt cx="496" cy="288"/>
          </a:xfrm>
        </p:grpSpPr>
        <p:sp>
          <p:nvSpPr>
            <p:cNvPr id="37958" name="Rectangle 32">
              <a:extLst>
                <a:ext uri="{FF2B5EF4-FFF2-40B4-BE49-F238E27FC236}">
                  <a16:creationId xmlns:a16="http://schemas.microsoft.com/office/drawing/2014/main" id="{767BE8EA-F314-4E1C-ACDE-9E995F089ABD}"/>
                </a:ext>
              </a:extLst>
            </p:cNvPr>
            <p:cNvSpPr>
              <a:spLocks noChangeArrowheads="1"/>
            </p:cNvSpPr>
            <p:nvPr/>
          </p:nvSpPr>
          <p:spPr bwMode="auto">
            <a:xfrm>
              <a:off x="384" y="1488"/>
              <a:ext cx="496" cy="288"/>
            </a:xfrm>
            <a:prstGeom prst="rect">
              <a:avLst/>
            </a:prstGeom>
            <a:solidFill>
              <a:srgbClr val="FFFF00"/>
            </a:solidFill>
            <a:ln w="1905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7959" name="Text Box 33">
              <a:extLst>
                <a:ext uri="{FF2B5EF4-FFF2-40B4-BE49-F238E27FC236}">
                  <a16:creationId xmlns:a16="http://schemas.microsoft.com/office/drawing/2014/main" id="{BF9527B9-52A6-49B5-88DA-B9A6342FD0B8}"/>
                </a:ext>
              </a:extLst>
            </p:cNvPr>
            <p:cNvSpPr txBox="1">
              <a:spLocks noChangeArrowheads="1"/>
            </p:cNvSpPr>
            <p:nvPr/>
          </p:nvSpPr>
          <p:spPr bwMode="auto">
            <a:xfrm>
              <a:off x="528" y="1488"/>
              <a:ext cx="27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b="1"/>
                <a:t>1</a:t>
              </a:r>
            </a:p>
          </p:txBody>
        </p:sp>
      </p:grpSp>
      <p:grpSp>
        <p:nvGrpSpPr>
          <p:cNvPr id="7" name="Group 34">
            <a:extLst>
              <a:ext uri="{FF2B5EF4-FFF2-40B4-BE49-F238E27FC236}">
                <a16:creationId xmlns:a16="http://schemas.microsoft.com/office/drawing/2014/main" id="{491DA489-2AB1-4AF9-AE32-79F54DE2F22C}"/>
              </a:ext>
            </a:extLst>
          </p:cNvPr>
          <p:cNvGrpSpPr>
            <a:grpSpLocks/>
          </p:cNvGrpSpPr>
          <p:nvPr/>
        </p:nvGrpSpPr>
        <p:grpSpPr bwMode="auto">
          <a:xfrm>
            <a:off x="2184400" y="2362200"/>
            <a:ext cx="787400" cy="457200"/>
            <a:chOff x="1376" y="1488"/>
            <a:chExt cx="496" cy="288"/>
          </a:xfrm>
        </p:grpSpPr>
        <p:sp>
          <p:nvSpPr>
            <p:cNvPr id="37956" name="Rectangle 35">
              <a:extLst>
                <a:ext uri="{FF2B5EF4-FFF2-40B4-BE49-F238E27FC236}">
                  <a16:creationId xmlns:a16="http://schemas.microsoft.com/office/drawing/2014/main" id="{84F02D43-81DF-4451-84B0-66CE9382ACE9}"/>
                </a:ext>
              </a:extLst>
            </p:cNvPr>
            <p:cNvSpPr>
              <a:spLocks noChangeArrowheads="1"/>
            </p:cNvSpPr>
            <p:nvPr/>
          </p:nvSpPr>
          <p:spPr bwMode="auto">
            <a:xfrm>
              <a:off x="1376" y="1488"/>
              <a:ext cx="496" cy="288"/>
            </a:xfrm>
            <a:prstGeom prst="rect">
              <a:avLst/>
            </a:prstGeom>
            <a:solidFill>
              <a:srgbClr val="00CCFF"/>
            </a:solidFill>
            <a:ln w="1905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7957" name="Text Box 36">
              <a:extLst>
                <a:ext uri="{FF2B5EF4-FFF2-40B4-BE49-F238E27FC236}">
                  <a16:creationId xmlns:a16="http://schemas.microsoft.com/office/drawing/2014/main" id="{72DA0204-91A4-48E0-A2B8-D13C6047A4D7}"/>
                </a:ext>
              </a:extLst>
            </p:cNvPr>
            <p:cNvSpPr txBox="1">
              <a:spLocks noChangeArrowheads="1"/>
            </p:cNvSpPr>
            <p:nvPr/>
          </p:nvSpPr>
          <p:spPr bwMode="auto">
            <a:xfrm>
              <a:off x="1511" y="1504"/>
              <a:ext cx="27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b="1"/>
                <a:t>3</a:t>
              </a:r>
            </a:p>
          </p:txBody>
        </p:sp>
      </p:grpSp>
      <p:grpSp>
        <p:nvGrpSpPr>
          <p:cNvPr id="8" name="Group 37">
            <a:extLst>
              <a:ext uri="{FF2B5EF4-FFF2-40B4-BE49-F238E27FC236}">
                <a16:creationId xmlns:a16="http://schemas.microsoft.com/office/drawing/2014/main" id="{E53A11E7-B32F-4AD5-AA5F-10D200612BDC}"/>
              </a:ext>
            </a:extLst>
          </p:cNvPr>
          <p:cNvGrpSpPr>
            <a:grpSpLocks/>
          </p:cNvGrpSpPr>
          <p:nvPr/>
        </p:nvGrpSpPr>
        <p:grpSpPr bwMode="auto">
          <a:xfrm>
            <a:off x="1397000" y="2362200"/>
            <a:ext cx="787400" cy="454025"/>
            <a:chOff x="880" y="1488"/>
            <a:chExt cx="496" cy="286"/>
          </a:xfrm>
        </p:grpSpPr>
        <p:sp>
          <p:nvSpPr>
            <p:cNvPr id="37954" name="Rectangle 38">
              <a:extLst>
                <a:ext uri="{FF2B5EF4-FFF2-40B4-BE49-F238E27FC236}">
                  <a16:creationId xmlns:a16="http://schemas.microsoft.com/office/drawing/2014/main" id="{4E27A6A0-9414-4880-887D-7E1C14626976}"/>
                </a:ext>
              </a:extLst>
            </p:cNvPr>
            <p:cNvSpPr>
              <a:spLocks noChangeArrowheads="1"/>
            </p:cNvSpPr>
            <p:nvPr/>
          </p:nvSpPr>
          <p:spPr bwMode="auto">
            <a:xfrm>
              <a:off x="880" y="1488"/>
              <a:ext cx="496" cy="286"/>
            </a:xfrm>
            <a:prstGeom prst="rect">
              <a:avLst/>
            </a:prstGeom>
            <a:solidFill>
              <a:srgbClr val="99FF66"/>
            </a:solidFill>
            <a:ln w="1905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7955" name="Text Box 39">
              <a:extLst>
                <a:ext uri="{FF2B5EF4-FFF2-40B4-BE49-F238E27FC236}">
                  <a16:creationId xmlns:a16="http://schemas.microsoft.com/office/drawing/2014/main" id="{2F591EAA-1E78-4270-941E-AA666CA0DB29}"/>
                </a:ext>
              </a:extLst>
            </p:cNvPr>
            <p:cNvSpPr txBox="1">
              <a:spLocks noChangeArrowheads="1"/>
            </p:cNvSpPr>
            <p:nvPr/>
          </p:nvSpPr>
          <p:spPr bwMode="auto">
            <a:xfrm>
              <a:off x="1032" y="1488"/>
              <a:ext cx="2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b="1"/>
                <a:t>2</a:t>
              </a:r>
            </a:p>
          </p:txBody>
        </p:sp>
      </p:grpSp>
      <p:grpSp>
        <p:nvGrpSpPr>
          <p:cNvPr id="9" name="Group 40">
            <a:extLst>
              <a:ext uri="{FF2B5EF4-FFF2-40B4-BE49-F238E27FC236}">
                <a16:creationId xmlns:a16="http://schemas.microsoft.com/office/drawing/2014/main" id="{689E5CC8-1C63-4CF3-ACAF-908F8CEA23A9}"/>
              </a:ext>
            </a:extLst>
          </p:cNvPr>
          <p:cNvGrpSpPr>
            <a:grpSpLocks/>
          </p:cNvGrpSpPr>
          <p:nvPr/>
        </p:nvGrpSpPr>
        <p:grpSpPr bwMode="auto">
          <a:xfrm>
            <a:off x="838200" y="5410200"/>
            <a:ext cx="2362200" cy="1447800"/>
            <a:chOff x="528" y="3408"/>
            <a:chExt cx="1488" cy="912"/>
          </a:xfrm>
        </p:grpSpPr>
        <p:sp>
          <p:nvSpPr>
            <p:cNvPr id="37949" name="Text Box 41">
              <a:extLst>
                <a:ext uri="{FF2B5EF4-FFF2-40B4-BE49-F238E27FC236}">
                  <a16:creationId xmlns:a16="http://schemas.microsoft.com/office/drawing/2014/main" id="{70D6D1E7-0166-42AA-B71E-955C714E805B}"/>
                </a:ext>
              </a:extLst>
            </p:cNvPr>
            <p:cNvSpPr txBox="1">
              <a:spLocks noChangeArrowheads="1"/>
            </p:cNvSpPr>
            <p:nvPr/>
          </p:nvSpPr>
          <p:spPr bwMode="auto">
            <a:xfrm>
              <a:off x="816" y="3408"/>
              <a:ext cx="1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th-TH" altLang="en-US" sz="1800" b="1">
                  <a:cs typeface="FreesiaUPC" panose="020B0604020202020204" pitchFamily="34" charset="-34"/>
                </a:rPr>
                <a:t>แพทย์เขียนสรุปจำหน่าย</a:t>
              </a:r>
              <a:endParaRPr lang="en-US" altLang="en-US" sz="1800" b="1">
                <a:cs typeface="FreesiaUPC" panose="020B0604020202020204" pitchFamily="34" charset="-34"/>
              </a:endParaRPr>
            </a:p>
          </p:txBody>
        </p:sp>
        <p:pic>
          <p:nvPicPr>
            <p:cNvPr id="37950" name="Picture 42" descr="MCj03788730000[1]">
              <a:extLst>
                <a:ext uri="{FF2B5EF4-FFF2-40B4-BE49-F238E27FC236}">
                  <a16:creationId xmlns:a16="http://schemas.microsoft.com/office/drawing/2014/main" id="{7F10E1A0-5537-427C-8CD8-081C67F31D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2" y="3662"/>
              <a:ext cx="572"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951" name="Group 43">
              <a:extLst>
                <a:ext uri="{FF2B5EF4-FFF2-40B4-BE49-F238E27FC236}">
                  <a16:creationId xmlns:a16="http://schemas.microsoft.com/office/drawing/2014/main" id="{00EB605D-AB4B-4662-B1D9-1D9F5429C921}"/>
                </a:ext>
              </a:extLst>
            </p:cNvPr>
            <p:cNvGrpSpPr>
              <a:grpSpLocks/>
            </p:cNvGrpSpPr>
            <p:nvPr/>
          </p:nvGrpSpPr>
          <p:grpSpPr bwMode="auto">
            <a:xfrm>
              <a:off x="528" y="3408"/>
              <a:ext cx="240" cy="240"/>
              <a:chOff x="2448" y="3024"/>
              <a:chExt cx="240" cy="240"/>
            </a:xfrm>
          </p:grpSpPr>
          <p:sp>
            <p:nvSpPr>
              <p:cNvPr id="37952" name="Rectangle 44">
                <a:extLst>
                  <a:ext uri="{FF2B5EF4-FFF2-40B4-BE49-F238E27FC236}">
                    <a16:creationId xmlns:a16="http://schemas.microsoft.com/office/drawing/2014/main" id="{234EC240-8A11-4A52-B90D-BED23EE491DA}"/>
                  </a:ext>
                </a:extLst>
              </p:cNvPr>
              <p:cNvSpPr>
                <a:spLocks noChangeArrowheads="1"/>
              </p:cNvSpPr>
              <p:nvPr/>
            </p:nvSpPr>
            <p:spPr bwMode="auto">
              <a:xfrm>
                <a:off x="2448" y="3024"/>
                <a:ext cx="240" cy="240"/>
              </a:xfrm>
              <a:prstGeom prst="rect">
                <a:avLst/>
              </a:prstGeom>
              <a:solidFill>
                <a:srgbClr val="FFFF00"/>
              </a:solidFill>
              <a:ln w="1905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7953" name="Text Box 45">
                <a:extLst>
                  <a:ext uri="{FF2B5EF4-FFF2-40B4-BE49-F238E27FC236}">
                    <a16:creationId xmlns:a16="http://schemas.microsoft.com/office/drawing/2014/main" id="{96E49CB4-B252-4065-92FB-C25F8158C73D}"/>
                  </a:ext>
                </a:extLst>
              </p:cNvPr>
              <p:cNvSpPr txBox="1">
                <a:spLocks noChangeArrowheads="1"/>
              </p:cNvSpPr>
              <p:nvPr/>
            </p:nvSpPr>
            <p:spPr bwMode="auto">
              <a:xfrm>
                <a:off x="2481" y="3024"/>
                <a:ext cx="1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800" b="1"/>
                  <a:t>1</a:t>
                </a:r>
              </a:p>
            </p:txBody>
          </p:sp>
        </p:grpSp>
      </p:grpSp>
      <p:grpSp>
        <p:nvGrpSpPr>
          <p:cNvPr id="11" name="Group 46">
            <a:extLst>
              <a:ext uri="{FF2B5EF4-FFF2-40B4-BE49-F238E27FC236}">
                <a16:creationId xmlns:a16="http://schemas.microsoft.com/office/drawing/2014/main" id="{BF1457E1-B2F3-441C-8D8E-D0CE8C264FBF}"/>
              </a:ext>
            </a:extLst>
          </p:cNvPr>
          <p:cNvGrpSpPr>
            <a:grpSpLocks/>
          </p:cNvGrpSpPr>
          <p:nvPr/>
        </p:nvGrpSpPr>
        <p:grpSpPr bwMode="auto">
          <a:xfrm>
            <a:off x="5715000" y="5029200"/>
            <a:ext cx="2822575" cy="1600200"/>
            <a:chOff x="3648" y="3312"/>
            <a:chExt cx="1778" cy="1008"/>
          </a:xfrm>
        </p:grpSpPr>
        <p:sp>
          <p:nvSpPr>
            <p:cNvPr id="37941" name="Text Box 47">
              <a:extLst>
                <a:ext uri="{FF2B5EF4-FFF2-40B4-BE49-F238E27FC236}">
                  <a16:creationId xmlns:a16="http://schemas.microsoft.com/office/drawing/2014/main" id="{3E932FEA-9B32-4E6C-A967-07E55C244C64}"/>
                </a:ext>
              </a:extLst>
            </p:cNvPr>
            <p:cNvSpPr txBox="1">
              <a:spLocks noChangeArrowheads="1"/>
            </p:cNvSpPr>
            <p:nvPr/>
          </p:nvSpPr>
          <p:spPr bwMode="auto">
            <a:xfrm>
              <a:off x="3936" y="3312"/>
              <a:ext cx="115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th-TH" altLang="en-US" sz="1800" b="1">
                  <a:cs typeface="FreesiaUPC" panose="020B0604020202020204" pitchFamily="34" charset="-34"/>
                </a:rPr>
                <a:t>ผู้ป่วยได้รับยาและจำหน่ายกลับบ้าน</a:t>
              </a:r>
              <a:endParaRPr lang="en-US" altLang="en-US" sz="1800" b="1">
                <a:cs typeface="FreesiaUPC" panose="020B0604020202020204" pitchFamily="34" charset="-34"/>
              </a:endParaRPr>
            </a:p>
          </p:txBody>
        </p:sp>
        <p:pic>
          <p:nvPicPr>
            <p:cNvPr id="37942" name="Picture 48" descr="MCj02809900000[1]">
              <a:extLst>
                <a:ext uri="{FF2B5EF4-FFF2-40B4-BE49-F238E27FC236}">
                  <a16:creationId xmlns:a16="http://schemas.microsoft.com/office/drawing/2014/main" id="{D6B9914E-3C36-479E-80B9-D438368361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2" y="3792"/>
              <a:ext cx="492"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943" name="Group 49">
              <a:extLst>
                <a:ext uri="{FF2B5EF4-FFF2-40B4-BE49-F238E27FC236}">
                  <a16:creationId xmlns:a16="http://schemas.microsoft.com/office/drawing/2014/main" id="{47785124-E651-482F-A979-2A9150FF0D18}"/>
                </a:ext>
              </a:extLst>
            </p:cNvPr>
            <p:cNvGrpSpPr>
              <a:grpSpLocks/>
            </p:cNvGrpSpPr>
            <p:nvPr/>
          </p:nvGrpSpPr>
          <p:grpSpPr bwMode="auto">
            <a:xfrm>
              <a:off x="4608" y="3699"/>
              <a:ext cx="818" cy="573"/>
              <a:chOff x="4416" y="1104"/>
              <a:chExt cx="818" cy="573"/>
            </a:xfrm>
          </p:grpSpPr>
          <p:pic>
            <p:nvPicPr>
              <p:cNvPr id="37947" name="Picture 50" descr="MCj03340300000[1]">
                <a:extLst>
                  <a:ext uri="{FF2B5EF4-FFF2-40B4-BE49-F238E27FC236}">
                    <a16:creationId xmlns:a16="http://schemas.microsoft.com/office/drawing/2014/main" id="{F6E92F1C-11B1-4B7A-831C-84265A99E5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6" y="1104"/>
                <a:ext cx="336" cy="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48" name="Rectangle 51">
                <a:extLst>
                  <a:ext uri="{FF2B5EF4-FFF2-40B4-BE49-F238E27FC236}">
                    <a16:creationId xmlns:a16="http://schemas.microsoft.com/office/drawing/2014/main" id="{7A181F2C-14F9-4878-B220-997781C2AE46}"/>
                  </a:ext>
                </a:extLst>
              </p:cNvPr>
              <p:cNvSpPr>
                <a:spLocks noChangeArrowheads="1"/>
              </p:cNvSpPr>
              <p:nvPr/>
            </p:nvSpPr>
            <p:spPr bwMode="auto">
              <a:xfrm>
                <a:off x="4752" y="1174"/>
                <a:ext cx="48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th-TH" altLang="en-US" sz="1800" b="1">
                    <a:cs typeface="FreesiaUPC" panose="020B0604020202020204" pitchFamily="34" charset="-34"/>
                  </a:rPr>
                  <a:t>พยาบาล</a:t>
                </a:r>
                <a:endParaRPr lang="en-US" altLang="en-US" sz="1800" b="1">
                  <a:cs typeface="FreesiaUPC" panose="020B0604020202020204" pitchFamily="34" charset="-34"/>
                </a:endParaRPr>
              </a:p>
            </p:txBody>
          </p:sp>
        </p:grpSp>
        <p:grpSp>
          <p:nvGrpSpPr>
            <p:cNvPr id="37944" name="Group 52">
              <a:extLst>
                <a:ext uri="{FF2B5EF4-FFF2-40B4-BE49-F238E27FC236}">
                  <a16:creationId xmlns:a16="http://schemas.microsoft.com/office/drawing/2014/main" id="{6E6BE773-5A52-445B-8520-60423835C2D3}"/>
                </a:ext>
              </a:extLst>
            </p:cNvPr>
            <p:cNvGrpSpPr>
              <a:grpSpLocks/>
            </p:cNvGrpSpPr>
            <p:nvPr/>
          </p:nvGrpSpPr>
          <p:grpSpPr bwMode="auto">
            <a:xfrm>
              <a:off x="3648" y="3504"/>
              <a:ext cx="240" cy="244"/>
              <a:chOff x="3536" y="2160"/>
              <a:chExt cx="256" cy="298"/>
            </a:xfrm>
          </p:grpSpPr>
          <p:sp>
            <p:nvSpPr>
              <p:cNvPr id="37945" name="Rectangle 53">
                <a:extLst>
                  <a:ext uri="{FF2B5EF4-FFF2-40B4-BE49-F238E27FC236}">
                    <a16:creationId xmlns:a16="http://schemas.microsoft.com/office/drawing/2014/main" id="{125D5FCA-1EEF-4B2A-A86F-13000A33BD30}"/>
                  </a:ext>
                </a:extLst>
              </p:cNvPr>
              <p:cNvSpPr>
                <a:spLocks noChangeArrowheads="1"/>
              </p:cNvSpPr>
              <p:nvPr/>
            </p:nvSpPr>
            <p:spPr bwMode="auto">
              <a:xfrm>
                <a:off x="3536" y="2160"/>
                <a:ext cx="256" cy="288"/>
              </a:xfrm>
              <a:prstGeom prst="rect">
                <a:avLst/>
              </a:prstGeom>
              <a:solidFill>
                <a:srgbClr val="00CCFF"/>
              </a:solidFill>
              <a:ln w="1905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7946" name="Text Box 54">
                <a:extLst>
                  <a:ext uri="{FF2B5EF4-FFF2-40B4-BE49-F238E27FC236}">
                    <a16:creationId xmlns:a16="http://schemas.microsoft.com/office/drawing/2014/main" id="{2493512A-99D2-4948-B772-56A0C48639FF}"/>
                  </a:ext>
                </a:extLst>
              </p:cNvPr>
              <p:cNvSpPr txBox="1">
                <a:spLocks noChangeArrowheads="1"/>
              </p:cNvSpPr>
              <p:nvPr/>
            </p:nvSpPr>
            <p:spPr bwMode="auto">
              <a:xfrm>
                <a:off x="3561" y="2176"/>
                <a:ext cx="183"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800" b="1"/>
                  <a:t>3</a:t>
                </a:r>
              </a:p>
            </p:txBody>
          </p:sp>
        </p:grpSp>
      </p:grpSp>
      <p:grpSp>
        <p:nvGrpSpPr>
          <p:cNvPr id="14" name="Group 55">
            <a:extLst>
              <a:ext uri="{FF2B5EF4-FFF2-40B4-BE49-F238E27FC236}">
                <a16:creationId xmlns:a16="http://schemas.microsoft.com/office/drawing/2014/main" id="{F92E9570-43B4-4F2A-88B5-C00ECBACD88D}"/>
              </a:ext>
            </a:extLst>
          </p:cNvPr>
          <p:cNvGrpSpPr>
            <a:grpSpLocks/>
          </p:cNvGrpSpPr>
          <p:nvPr/>
        </p:nvGrpSpPr>
        <p:grpSpPr bwMode="auto">
          <a:xfrm>
            <a:off x="3505200" y="5638800"/>
            <a:ext cx="2057400" cy="641350"/>
            <a:chOff x="2208" y="3552"/>
            <a:chExt cx="1296" cy="404"/>
          </a:xfrm>
        </p:grpSpPr>
        <p:sp>
          <p:nvSpPr>
            <p:cNvPr id="37937" name="Text Box 56">
              <a:extLst>
                <a:ext uri="{FF2B5EF4-FFF2-40B4-BE49-F238E27FC236}">
                  <a16:creationId xmlns:a16="http://schemas.microsoft.com/office/drawing/2014/main" id="{15168EEA-126B-44FF-AD54-1A9461113CB6}"/>
                </a:ext>
              </a:extLst>
            </p:cNvPr>
            <p:cNvSpPr txBox="1">
              <a:spLocks noChangeArrowheads="1"/>
            </p:cNvSpPr>
            <p:nvPr/>
          </p:nvSpPr>
          <p:spPr bwMode="auto">
            <a:xfrm>
              <a:off x="2496" y="3552"/>
              <a:ext cx="100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th-TH" altLang="en-US" sz="1800" b="1">
                  <a:cs typeface="FreesiaUPC" panose="020B0604020202020204" pitchFamily="34" charset="-34"/>
                </a:rPr>
                <a:t>เภสัชกรได้รับคำสั่งยา และจัดเตรียมยา</a:t>
              </a:r>
              <a:endParaRPr lang="en-US" altLang="en-US" sz="1800" b="1">
                <a:cs typeface="FreesiaUPC" panose="020B0604020202020204" pitchFamily="34" charset="-34"/>
              </a:endParaRPr>
            </a:p>
          </p:txBody>
        </p:sp>
        <p:grpSp>
          <p:nvGrpSpPr>
            <p:cNvPr id="37938" name="Group 57">
              <a:extLst>
                <a:ext uri="{FF2B5EF4-FFF2-40B4-BE49-F238E27FC236}">
                  <a16:creationId xmlns:a16="http://schemas.microsoft.com/office/drawing/2014/main" id="{9486DADD-AA97-4E3B-A247-A11BC1FD20E3}"/>
                </a:ext>
              </a:extLst>
            </p:cNvPr>
            <p:cNvGrpSpPr>
              <a:grpSpLocks/>
            </p:cNvGrpSpPr>
            <p:nvPr/>
          </p:nvGrpSpPr>
          <p:grpSpPr bwMode="auto">
            <a:xfrm>
              <a:off x="2208" y="3600"/>
              <a:ext cx="268" cy="240"/>
              <a:chOff x="4176" y="3456"/>
              <a:chExt cx="268" cy="240"/>
            </a:xfrm>
          </p:grpSpPr>
          <p:sp>
            <p:nvSpPr>
              <p:cNvPr id="37939" name="Rectangle 58">
                <a:extLst>
                  <a:ext uri="{FF2B5EF4-FFF2-40B4-BE49-F238E27FC236}">
                    <a16:creationId xmlns:a16="http://schemas.microsoft.com/office/drawing/2014/main" id="{D03F568C-ED34-4165-A910-999F448E91B6}"/>
                  </a:ext>
                </a:extLst>
              </p:cNvPr>
              <p:cNvSpPr>
                <a:spLocks noChangeArrowheads="1"/>
              </p:cNvSpPr>
              <p:nvPr/>
            </p:nvSpPr>
            <p:spPr bwMode="auto">
              <a:xfrm>
                <a:off x="4176" y="3456"/>
                <a:ext cx="240" cy="240"/>
              </a:xfrm>
              <a:prstGeom prst="rect">
                <a:avLst/>
              </a:prstGeom>
              <a:solidFill>
                <a:srgbClr val="99FF66"/>
              </a:solidFill>
              <a:ln w="1905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7940" name="Text Box 59">
                <a:extLst>
                  <a:ext uri="{FF2B5EF4-FFF2-40B4-BE49-F238E27FC236}">
                    <a16:creationId xmlns:a16="http://schemas.microsoft.com/office/drawing/2014/main" id="{5BAA29D8-0B26-4A53-97CB-3E94E210ABFA}"/>
                  </a:ext>
                </a:extLst>
              </p:cNvPr>
              <p:cNvSpPr txBox="1">
                <a:spLocks noChangeArrowheads="1"/>
              </p:cNvSpPr>
              <p:nvPr/>
            </p:nvSpPr>
            <p:spPr bwMode="auto">
              <a:xfrm>
                <a:off x="4192" y="3464"/>
                <a:ext cx="2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sz="1800" b="1"/>
                  <a:t>2</a:t>
                </a:r>
              </a:p>
            </p:txBody>
          </p:sp>
        </p:grpSp>
      </p:grpSp>
      <p:grpSp>
        <p:nvGrpSpPr>
          <p:cNvPr id="16" name="Group 60">
            <a:extLst>
              <a:ext uri="{FF2B5EF4-FFF2-40B4-BE49-F238E27FC236}">
                <a16:creationId xmlns:a16="http://schemas.microsoft.com/office/drawing/2014/main" id="{52F01256-4828-40D3-AA02-E45BC50EFA87}"/>
              </a:ext>
            </a:extLst>
          </p:cNvPr>
          <p:cNvGrpSpPr>
            <a:grpSpLocks/>
          </p:cNvGrpSpPr>
          <p:nvPr/>
        </p:nvGrpSpPr>
        <p:grpSpPr bwMode="auto">
          <a:xfrm>
            <a:off x="1422400" y="2921000"/>
            <a:ext cx="787400" cy="457200"/>
            <a:chOff x="384" y="1488"/>
            <a:chExt cx="496" cy="288"/>
          </a:xfrm>
        </p:grpSpPr>
        <p:sp>
          <p:nvSpPr>
            <p:cNvPr id="37935" name="Rectangle 61">
              <a:extLst>
                <a:ext uri="{FF2B5EF4-FFF2-40B4-BE49-F238E27FC236}">
                  <a16:creationId xmlns:a16="http://schemas.microsoft.com/office/drawing/2014/main" id="{6A719EDB-7272-4B8C-8927-7ADBD41345A2}"/>
                </a:ext>
              </a:extLst>
            </p:cNvPr>
            <p:cNvSpPr>
              <a:spLocks noChangeArrowheads="1"/>
            </p:cNvSpPr>
            <p:nvPr/>
          </p:nvSpPr>
          <p:spPr bwMode="auto">
            <a:xfrm>
              <a:off x="384" y="1488"/>
              <a:ext cx="496" cy="288"/>
            </a:xfrm>
            <a:prstGeom prst="rect">
              <a:avLst/>
            </a:prstGeom>
            <a:solidFill>
              <a:srgbClr val="FFFF00"/>
            </a:solidFill>
            <a:ln w="1905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7936" name="Text Box 62">
              <a:extLst>
                <a:ext uri="{FF2B5EF4-FFF2-40B4-BE49-F238E27FC236}">
                  <a16:creationId xmlns:a16="http://schemas.microsoft.com/office/drawing/2014/main" id="{D7D8BCE6-DB1E-472B-A122-23B78CDCCE42}"/>
                </a:ext>
              </a:extLst>
            </p:cNvPr>
            <p:cNvSpPr txBox="1">
              <a:spLocks noChangeArrowheads="1"/>
            </p:cNvSpPr>
            <p:nvPr/>
          </p:nvSpPr>
          <p:spPr bwMode="auto">
            <a:xfrm>
              <a:off x="528" y="1488"/>
              <a:ext cx="27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b="1"/>
                <a:t>1</a:t>
              </a:r>
            </a:p>
          </p:txBody>
        </p:sp>
      </p:grpSp>
      <p:grpSp>
        <p:nvGrpSpPr>
          <p:cNvPr id="17" name="Group 63">
            <a:extLst>
              <a:ext uri="{FF2B5EF4-FFF2-40B4-BE49-F238E27FC236}">
                <a16:creationId xmlns:a16="http://schemas.microsoft.com/office/drawing/2014/main" id="{8D4E666A-4FA9-40FA-8E98-AC3E09FA0039}"/>
              </a:ext>
            </a:extLst>
          </p:cNvPr>
          <p:cNvGrpSpPr>
            <a:grpSpLocks/>
          </p:cNvGrpSpPr>
          <p:nvPr/>
        </p:nvGrpSpPr>
        <p:grpSpPr bwMode="auto">
          <a:xfrm>
            <a:off x="2997200" y="2921000"/>
            <a:ext cx="787400" cy="457200"/>
            <a:chOff x="1376" y="1488"/>
            <a:chExt cx="496" cy="288"/>
          </a:xfrm>
        </p:grpSpPr>
        <p:sp>
          <p:nvSpPr>
            <p:cNvPr id="37933" name="Rectangle 64">
              <a:extLst>
                <a:ext uri="{FF2B5EF4-FFF2-40B4-BE49-F238E27FC236}">
                  <a16:creationId xmlns:a16="http://schemas.microsoft.com/office/drawing/2014/main" id="{F667A012-2BFF-4B3E-9A73-8764713C5B80}"/>
                </a:ext>
              </a:extLst>
            </p:cNvPr>
            <p:cNvSpPr>
              <a:spLocks noChangeArrowheads="1"/>
            </p:cNvSpPr>
            <p:nvPr/>
          </p:nvSpPr>
          <p:spPr bwMode="auto">
            <a:xfrm>
              <a:off x="1376" y="1488"/>
              <a:ext cx="496" cy="288"/>
            </a:xfrm>
            <a:prstGeom prst="rect">
              <a:avLst/>
            </a:prstGeom>
            <a:solidFill>
              <a:srgbClr val="00CCFF"/>
            </a:solidFill>
            <a:ln w="1905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7934" name="Text Box 65">
              <a:extLst>
                <a:ext uri="{FF2B5EF4-FFF2-40B4-BE49-F238E27FC236}">
                  <a16:creationId xmlns:a16="http://schemas.microsoft.com/office/drawing/2014/main" id="{79AE3097-EFF4-473D-93B0-F2A8F8DF0554}"/>
                </a:ext>
              </a:extLst>
            </p:cNvPr>
            <p:cNvSpPr txBox="1">
              <a:spLocks noChangeArrowheads="1"/>
            </p:cNvSpPr>
            <p:nvPr/>
          </p:nvSpPr>
          <p:spPr bwMode="auto">
            <a:xfrm>
              <a:off x="1511" y="1504"/>
              <a:ext cx="27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b="1"/>
                <a:t>3</a:t>
              </a:r>
            </a:p>
          </p:txBody>
        </p:sp>
      </p:grpSp>
      <p:grpSp>
        <p:nvGrpSpPr>
          <p:cNvPr id="18" name="Group 66">
            <a:extLst>
              <a:ext uri="{FF2B5EF4-FFF2-40B4-BE49-F238E27FC236}">
                <a16:creationId xmlns:a16="http://schemas.microsoft.com/office/drawing/2014/main" id="{2E169874-75E3-49F7-9123-6E404B626E83}"/>
              </a:ext>
            </a:extLst>
          </p:cNvPr>
          <p:cNvGrpSpPr>
            <a:grpSpLocks/>
          </p:cNvGrpSpPr>
          <p:nvPr/>
        </p:nvGrpSpPr>
        <p:grpSpPr bwMode="auto">
          <a:xfrm>
            <a:off x="2209800" y="2921000"/>
            <a:ext cx="787400" cy="454025"/>
            <a:chOff x="880" y="1488"/>
            <a:chExt cx="496" cy="286"/>
          </a:xfrm>
        </p:grpSpPr>
        <p:sp>
          <p:nvSpPr>
            <p:cNvPr id="37931" name="Rectangle 67">
              <a:extLst>
                <a:ext uri="{FF2B5EF4-FFF2-40B4-BE49-F238E27FC236}">
                  <a16:creationId xmlns:a16="http://schemas.microsoft.com/office/drawing/2014/main" id="{C021B927-45B9-4A63-ABDB-577439B5F2C8}"/>
                </a:ext>
              </a:extLst>
            </p:cNvPr>
            <p:cNvSpPr>
              <a:spLocks noChangeArrowheads="1"/>
            </p:cNvSpPr>
            <p:nvPr/>
          </p:nvSpPr>
          <p:spPr bwMode="auto">
            <a:xfrm>
              <a:off x="880" y="1488"/>
              <a:ext cx="496" cy="286"/>
            </a:xfrm>
            <a:prstGeom prst="rect">
              <a:avLst/>
            </a:prstGeom>
            <a:solidFill>
              <a:srgbClr val="99FF66"/>
            </a:solidFill>
            <a:ln w="1905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7932" name="Text Box 68">
              <a:extLst>
                <a:ext uri="{FF2B5EF4-FFF2-40B4-BE49-F238E27FC236}">
                  <a16:creationId xmlns:a16="http://schemas.microsoft.com/office/drawing/2014/main" id="{48AEB0D1-DC10-4931-82DC-0BFFDE1B9AC1}"/>
                </a:ext>
              </a:extLst>
            </p:cNvPr>
            <p:cNvSpPr txBox="1">
              <a:spLocks noChangeArrowheads="1"/>
            </p:cNvSpPr>
            <p:nvPr/>
          </p:nvSpPr>
          <p:spPr bwMode="auto">
            <a:xfrm>
              <a:off x="1032" y="1488"/>
              <a:ext cx="2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b="1"/>
                <a:t>2</a:t>
              </a:r>
            </a:p>
          </p:txBody>
        </p:sp>
      </p:grpSp>
      <p:grpSp>
        <p:nvGrpSpPr>
          <p:cNvPr id="19" name="Group 69">
            <a:extLst>
              <a:ext uri="{FF2B5EF4-FFF2-40B4-BE49-F238E27FC236}">
                <a16:creationId xmlns:a16="http://schemas.microsoft.com/office/drawing/2014/main" id="{C3DEEBD3-C295-4745-ADFF-49D93C87DF08}"/>
              </a:ext>
            </a:extLst>
          </p:cNvPr>
          <p:cNvGrpSpPr>
            <a:grpSpLocks/>
          </p:cNvGrpSpPr>
          <p:nvPr/>
        </p:nvGrpSpPr>
        <p:grpSpPr bwMode="auto">
          <a:xfrm>
            <a:off x="2222500" y="3467100"/>
            <a:ext cx="787400" cy="457200"/>
            <a:chOff x="384" y="1488"/>
            <a:chExt cx="496" cy="288"/>
          </a:xfrm>
        </p:grpSpPr>
        <p:sp>
          <p:nvSpPr>
            <p:cNvPr id="37929" name="Rectangle 70">
              <a:extLst>
                <a:ext uri="{FF2B5EF4-FFF2-40B4-BE49-F238E27FC236}">
                  <a16:creationId xmlns:a16="http://schemas.microsoft.com/office/drawing/2014/main" id="{12BC5D71-5222-478B-B5F3-25E294E01133}"/>
                </a:ext>
              </a:extLst>
            </p:cNvPr>
            <p:cNvSpPr>
              <a:spLocks noChangeArrowheads="1"/>
            </p:cNvSpPr>
            <p:nvPr/>
          </p:nvSpPr>
          <p:spPr bwMode="auto">
            <a:xfrm>
              <a:off x="384" y="1488"/>
              <a:ext cx="496" cy="288"/>
            </a:xfrm>
            <a:prstGeom prst="rect">
              <a:avLst/>
            </a:prstGeom>
            <a:solidFill>
              <a:srgbClr val="FFFF00"/>
            </a:solidFill>
            <a:ln w="1905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7930" name="Text Box 71">
              <a:extLst>
                <a:ext uri="{FF2B5EF4-FFF2-40B4-BE49-F238E27FC236}">
                  <a16:creationId xmlns:a16="http://schemas.microsoft.com/office/drawing/2014/main" id="{0751B1E0-4DCD-46CF-9253-8A098F327C66}"/>
                </a:ext>
              </a:extLst>
            </p:cNvPr>
            <p:cNvSpPr txBox="1">
              <a:spLocks noChangeArrowheads="1"/>
            </p:cNvSpPr>
            <p:nvPr/>
          </p:nvSpPr>
          <p:spPr bwMode="auto">
            <a:xfrm>
              <a:off x="528" y="1488"/>
              <a:ext cx="27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b="1"/>
                <a:t>1</a:t>
              </a:r>
            </a:p>
          </p:txBody>
        </p:sp>
      </p:grpSp>
      <p:grpSp>
        <p:nvGrpSpPr>
          <p:cNvPr id="20" name="Group 72">
            <a:extLst>
              <a:ext uri="{FF2B5EF4-FFF2-40B4-BE49-F238E27FC236}">
                <a16:creationId xmlns:a16="http://schemas.microsoft.com/office/drawing/2014/main" id="{5931E1B6-0E39-4E97-8A72-C5A36ABA408F}"/>
              </a:ext>
            </a:extLst>
          </p:cNvPr>
          <p:cNvGrpSpPr>
            <a:grpSpLocks/>
          </p:cNvGrpSpPr>
          <p:nvPr/>
        </p:nvGrpSpPr>
        <p:grpSpPr bwMode="auto">
          <a:xfrm>
            <a:off x="3797300" y="3467100"/>
            <a:ext cx="787400" cy="457200"/>
            <a:chOff x="1376" y="1488"/>
            <a:chExt cx="496" cy="288"/>
          </a:xfrm>
        </p:grpSpPr>
        <p:sp>
          <p:nvSpPr>
            <p:cNvPr id="37927" name="Rectangle 73">
              <a:extLst>
                <a:ext uri="{FF2B5EF4-FFF2-40B4-BE49-F238E27FC236}">
                  <a16:creationId xmlns:a16="http://schemas.microsoft.com/office/drawing/2014/main" id="{FE0D8551-F2D2-4181-9BC9-3BB5E618BDD5}"/>
                </a:ext>
              </a:extLst>
            </p:cNvPr>
            <p:cNvSpPr>
              <a:spLocks noChangeArrowheads="1"/>
            </p:cNvSpPr>
            <p:nvPr/>
          </p:nvSpPr>
          <p:spPr bwMode="auto">
            <a:xfrm>
              <a:off x="1376" y="1488"/>
              <a:ext cx="496" cy="288"/>
            </a:xfrm>
            <a:prstGeom prst="rect">
              <a:avLst/>
            </a:prstGeom>
            <a:solidFill>
              <a:srgbClr val="00CCFF"/>
            </a:solidFill>
            <a:ln w="1905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7928" name="Text Box 74">
              <a:extLst>
                <a:ext uri="{FF2B5EF4-FFF2-40B4-BE49-F238E27FC236}">
                  <a16:creationId xmlns:a16="http://schemas.microsoft.com/office/drawing/2014/main" id="{F22BF554-24A0-4C96-A3A4-09B5E9A77118}"/>
                </a:ext>
              </a:extLst>
            </p:cNvPr>
            <p:cNvSpPr txBox="1">
              <a:spLocks noChangeArrowheads="1"/>
            </p:cNvSpPr>
            <p:nvPr/>
          </p:nvSpPr>
          <p:spPr bwMode="auto">
            <a:xfrm>
              <a:off x="1511" y="1504"/>
              <a:ext cx="27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b="1"/>
                <a:t>3</a:t>
              </a:r>
            </a:p>
          </p:txBody>
        </p:sp>
      </p:grpSp>
      <p:grpSp>
        <p:nvGrpSpPr>
          <p:cNvPr id="21" name="Group 75">
            <a:extLst>
              <a:ext uri="{FF2B5EF4-FFF2-40B4-BE49-F238E27FC236}">
                <a16:creationId xmlns:a16="http://schemas.microsoft.com/office/drawing/2014/main" id="{EC364B70-F846-4F0A-8C34-7A7600DF34CD}"/>
              </a:ext>
            </a:extLst>
          </p:cNvPr>
          <p:cNvGrpSpPr>
            <a:grpSpLocks/>
          </p:cNvGrpSpPr>
          <p:nvPr/>
        </p:nvGrpSpPr>
        <p:grpSpPr bwMode="auto">
          <a:xfrm>
            <a:off x="3009900" y="3467100"/>
            <a:ext cx="787400" cy="454025"/>
            <a:chOff x="880" y="1488"/>
            <a:chExt cx="496" cy="286"/>
          </a:xfrm>
        </p:grpSpPr>
        <p:sp>
          <p:nvSpPr>
            <p:cNvPr id="37925" name="Rectangle 76">
              <a:extLst>
                <a:ext uri="{FF2B5EF4-FFF2-40B4-BE49-F238E27FC236}">
                  <a16:creationId xmlns:a16="http://schemas.microsoft.com/office/drawing/2014/main" id="{F0C77279-A787-4743-A4DF-007BD9067F33}"/>
                </a:ext>
              </a:extLst>
            </p:cNvPr>
            <p:cNvSpPr>
              <a:spLocks noChangeArrowheads="1"/>
            </p:cNvSpPr>
            <p:nvPr/>
          </p:nvSpPr>
          <p:spPr bwMode="auto">
            <a:xfrm>
              <a:off x="880" y="1488"/>
              <a:ext cx="496" cy="286"/>
            </a:xfrm>
            <a:prstGeom prst="rect">
              <a:avLst/>
            </a:prstGeom>
            <a:solidFill>
              <a:srgbClr val="99FF66"/>
            </a:solidFill>
            <a:ln w="1905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7926" name="Text Box 77">
              <a:extLst>
                <a:ext uri="{FF2B5EF4-FFF2-40B4-BE49-F238E27FC236}">
                  <a16:creationId xmlns:a16="http://schemas.microsoft.com/office/drawing/2014/main" id="{5D18A6BA-B065-4989-8F80-FFE31C1ED34E}"/>
                </a:ext>
              </a:extLst>
            </p:cNvPr>
            <p:cNvSpPr txBox="1">
              <a:spLocks noChangeArrowheads="1"/>
            </p:cNvSpPr>
            <p:nvPr/>
          </p:nvSpPr>
          <p:spPr bwMode="auto">
            <a:xfrm>
              <a:off x="1032" y="1488"/>
              <a:ext cx="2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b="1"/>
                <a:t>2</a:t>
              </a:r>
            </a:p>
          </p:txBody>
        </p:sp>
      </p:grpSp>
      <p:sp>
        <p:nvSpPr>
          <p:cNvPr id="37910" name="Line 78">
            <a:extLst>
              <a:ext uri="{FF2B5EF4-FFF2-40B4-BE49-F238E27FC236}">
                <a16:creationId xmlns:a16="http://schemas.microsoft.com/office/drawing/2014/main" id="{7F4CF526-C40C-49CD-9FE4-3FBE1ADE54AD}"/>
              </a:ext>
            </a:extLst>
          </p:cNvPr>
          <p:cNvSpPr>
            <a:spLocks noChangeShapeType="1"/>
          </p:cNvSpPr>
          <p:nvPr/>
        </p:nvSpPr>
        <p:spPr bwMode="auto">
          <a:xfrm>
            <a:off x="228600" y="4876800"/>
            <a:ext cx="8686800" cy="0"/>
          </a:xfrm>
          <a:prstGeom prst="line">
            <a:avLst/>
          </a:prstGeom>
          <a:noFill/>
          <a:ln w="19050">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2" name="Group 79">
            <a:extLst>
              <a:ext uri="{FF2B5EF4-FFF2-40B4-BE49-F238E27FC236}">
                <a16:creationId xmlns:a16="http://schemas.microsoft.com/office/drawing/2014/main" id="{BD64C7E0-B165-47F1-A9CE-2FC66C79215F}"/>
              </a:ext>
            </a:extLst>
          </p:cNvPr>
          <p:cNvGrpSpPr>
            <a:grpSpLocks/>
          </p:cNvGrpSpPr>
          <p:nvPr/>
        </p:nvGrpSpPr>
        <p:grpSpPr bwMode="auto">
          <a:xfrm>
            <a:off x="3022600" y="4000500"/>
            <a:ext cx="787400" cy="457200"/>
            <a:chOff x="384" y="1488"/>
            <a:chExt cx="496" cy="288"/>
          </a:xfrm>
        </p:grpSpPr>
        <p:sp>
          <p:nvSpPr>
            <p:cNvPr id="37923" name="Rectangle 80">
              <a:extLst>
                <a:ext uri="{FF2B5EF4-FFF2-40B4-BE49-F238E27FC236}">
                  <a16:creationId xmlns:a16="http://schemas.microsoft.com/office/drawing/2014/main" id="{F898E2BC-081F-4C0E-8857-C53169EDB6C5}"/>
                </a:ext>
              </a:extLst>
            </p:cNvPr>
            <p:cNvSpPr>
              <a:spLocks noChangeArrowheads="1"/>
            </p:cNvSpPr>
            <p:nvPr/>
          </p:nvSpPr>
          <p:spPr bwMode="auto">
            <a:xfrm>
              <a:off x="384" y="1488"/>
              <a:ext cx="496" cy="288"/>
            </a:xfrm>
            <a:prstGeom prst="rect">
              <a:avLst/>
            </a:prstGeom>
            <a:solidFill>
              <a:srgbClr val="FFFF00"/>
            </a:solidFill>
            <a:ln w="1905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7924" name="Text Box 81">
              <a:extLst>
                <a:ext uri="{FF2B5EF4-FFF2-40B4-BE49-F238E27FC236}">
                  <a16:creationId xmlns:a16="http://schemas.microsoft.com/office/drawing/2014/main" id="{AC6920F8-6B01-408D-91DB-0AE03B57B251}"/>
                </a:ext>
              </a:extLst>
            </p:cNvPr>
            <p:cNvSpPr txBox="1">
              <a:spLocks noChangeArrowheads="1"/>
            </p:cNvSpPr>
            <p:nvPr/>
          </p:nvSpPr>
          <p:spPr bwMode="auto">
            <a:xfrm>
              <a:off x="528" y="1488"/>
              <a:ext cx="27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b="1"/>
                <a:t>1</a:t>
              </a:r>
            </a:p>
          </p:txBody>
        </p:sp>
      </p:grpSp>
      <p:grpSp>
        <p:nvGrpSpPr>
          <p:cNvPr id="23" name="Group 82">
            <a:extLst>
              <a:ext uri="{FF2B5EF4-FFF2-40B4-BE49-F238E27FC236}">
                <a16:creationId xmlns:a16="http://schemas.microsoft.com/office/drawing/2014/main" id="{71E38AC6-39B3-4FA0-AD4C-4AAF5A3CAC54}"/>
              </a:ext>
            </a:extLst>
          </p:cNvPr>
          <p:cNvGrpSpPr>
            <a:grpSpLocks/>
          </p:cNvGrpSpPr>
          <p:nvPr/>
        </p:nvGrpSpPr>
        <p:grpSpPr bwMode="auto">
          <a:xfrm>
            <a:off x="4597400" y="4000500"/>
            <a:ext cx="787400" cy="457200"/>
            <a:chOff x="1376" y="1488"/>
            <a:chExt cx="496" cy="288"/>
          </a:xfrm>
        </p:grpSpPr>
        <p:sp>
          <p:nvSpPr>
            <p:cNvPr id="37921" name="Rectangle 83">
              <a:extLst>
                <a:ext uri="{FF2B5EF4-FFF2-40B4-BE49-F238E27FC236}">
                  <a16:creationId xmlns:a16="http://schemas.microsoft.com/office/drawing/2014/main" id="{7022F461-6A34-409C-89DD-9EBF62161524}"/>
                </a:ext>
              </a:extLst>
            </p:cNvPr>
            <p:cNvSpPr>
              <a:spLocks noChangeArrowheads="1"/>
            </p:cNvSpPr>
            <p:nvPr/>
          </p:nvSpPr>
          <p:spPr bwMode="auto">
            <a:xfrm>
              <a:off x="1376" y="1488"/>
              <a:ext cx="496" cy="288"/>
            </a:xfrm>
            <a:prstGeom prst="rect">
              <a:avLst/>
            </a:prstGeom>
            <a:solidFill>
              <a:srgbClr val="00CCFF"/>
            </a:solidFill>
            <a:ln w="1905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7922" name="Text Box 84">
              <a:extLst>
                <a:ext uri="{FF2B5EF4-FFF2-40B4-BE49-F238E27FC236}">
                  <a16:creationId xmlns:a16="http://schemas.microsoft.com/office/drawing/2014/main" id="{25676AF8-E011-4EBD-9B34-51012DC2F2BC}"/>
                </a:ext>
              </a:extLst>
            </p:cNvPr>
            <p:cNvSpPr txBox="1">
              <a:spLocks noChangeArrowheads="1"/>
            </p:cNvSpPr>
            <p:nvPr/>
          </p:nvSpPr>
          <p:spPr bwMode="auto">
            <a:xfrm>
              <a:off x="1511" y="1504"/>
              <a:ext cx="27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b="1"/>
                <a:t>3</a:t>
              </a:r>
            </a:p>
          </p:txBody>
        </p:sp>
      </p:grpSp>
      <p:grpSp>
        <p:nvGrpSpPr>
          <p:cNvPr id="24" name="Group 85">
            <a:extLst>
              <a:ext uri="{FF2B5EF4-FFF2-40B4-BE49-F238E27FC236}">
                <a16:creationId xmlns:a16="http://schemas.microsoft.com/office/drawing/2014/main" id="{0E57454C-304F-4EA2-B560-7898C65D80BF}"/>
              </a:ext>
            </a:extLst>
          </p:cNvPr>
          <p:cNvGrpSpPr>
            <a:grpSpLocks/>
          </p:cNvGrpSpPr>
          <p:nvPr/>
        </p:nvGrpSpPr>
        <p:grpSpPr bwMode="auto">
          <a:xfrm>
            <a:off x="3810000" y="4000500"/>
            <a:ext cx="787400" cy="454025"/>
            <a:chOff x="880" y="1488"/>
            <a:chExt cx="496" cy="286"/>
          </a:xfrm>
        </p:grpSpPr>
        <p:sp>
          <p:nvSpPr>
            <p:cNvPr id="37919" name="Rectangle 86">
              <a:extLst>
                <a:ext uri="{FF2B5EF4-FFF2-40B4-BE49-F238E27FC236}">
                  <a16:creationId xmlns:a16="http://schemas.microsoft.com/office/drawing/2014/main" id="{12BCDD09-D8D5-412D-91D4-03B72D87C3DB}"/>
                </a:ext>
              </a:extLst>
            </p:cNvPr>
            <p:cNvSpPr>
              <a:spLocks noChangeArrowheads="1"/>
            </p:cNvSpPr>
            <p:nvPr/>
          </p:nvSpPr>
          <p:spPr bwMode="auto">
            <a:xfrm>
              <a:off x="880" y="1488"/>
              <a:ext cx="496" cy="286"/>
            </a:xfrm>
            <a:prstGeom prst="rect">
              <a:avLst/>
            </a:prstGeom>
            <a:solidFill>
              <a:srgbClr val="99FF66"/>
            </a:solidFill>
            <a:ln w="1905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7920" name="Text Box 87">
              <a:extLst>
                <a:ext uri="{FF2B5EF4-FFF2-40B4-BE49-F238E27FC236}">
                  <a16:creationId xmlns:a16="http://schemas.microsoft.com/office/drawing/2014/main" id="{0F35B35B-E783-4BB6-9196-AE346E59BD6E}"/>
                </a:ext>
              </a:extLst>
            </p:cNvPr>
            <p:cNvSpPr txBox="1">
              <a:spLocks noChangeArrowheads="1"/>
            </p:cNvSpPr>
            <p:nvPr/>
          </p:nvSpPr>
          <p:spPr bwMode="auto">
            <a:xfrm>
              <a:off x="1032" y="1488"/>
              <a:ext cx="2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altLang="en-US" b="1"/>
                <a:t>2</a:t>
              </a:r>
            </a:p>
          </p:txBody>
        </p:sp>
      </p:grpSp>
      <p:grpSp>
        <p:nvGrpSpPr>
          <p:cNvPr id="25" name="Group 88">
            <a:extLst>
              <a:ext uri="{FF2B5EF4-FFF2-40B4-BE49-F238E27FC236}">
                <a16:creationId xmlns:a16="http://schemas.microsoft.com/office/drawing/2014/main" id="{E7BFF6E5-DC26-4DB5-BC18-D09331BBD668}"/>
              </a:ext>
            </a:extLst>
          </p:cNvPr>
          <p:cNvGrpSpPr>
            <a:grpSpLocks/>
          </p:cNvGrpSpPr>
          <p:nvPr/>
        </p:nvGrpSpPr>
        <p:grpSpPr bwMode="auto">
          <a:xfrm>
            <a:off x="3035300" y="4500563"/>
            <a:ext cx="3365500" cy="458787"/>
            <a:chOff x="1912" y="2880"/>
            <a:chExt cx="2120" cy="216"/>
          </a:xfrm>
        </p:grpSpPr>
        <p:sp>
          <p:nvSpPr>
            <p:cNvPr id="37917" name="Rectangle 89">
              <a:extLst>
                <a:ext uri="{FF2B5EF4-FFF2-40B4-BE49-F238E27FC236}">
                  <a16:creationId xmlns:a16="http://schemas.microsoft.com/office/drawing/2014/main" id="{3CEAC030-7D11-49DE-9C6A-5ABB1E4B341A}"/>
                </a:ext>
              </a:extLst>
            </p:cNvPr>
            <p:cNvSpPr>
              <a:spLocks noChangeArrowheads="1"/>
            </p:cNvSpPr>
            <p:nvPr/>
          </p:nvSpPr>
          <p:spPr bwMode="auto">
            <a:xfrm>
              <a:off x="1912" y="2888"/>
              <a:ext cx="2016" cy="19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endParaRPr lang="en-US" altLang="en-US"/>
            </a:p>
          </p:txBody>
        </p:sp>
        <p:sp>
          <p:nvSpPr>
            <p:cNvPr id="37918" name="Text Box 90">
              <a:extLst>
                <a:ext uri="{FF2B5EF4-FFF2-40B4-BE49-F238E27FC236}">
                  <a16:creationId xmlns:a16="http://schemas.microsoft.com/office/drawing/2014/main" id="{FEE49AE0-05F0-43A1-98DD-0C475CB8DE09}"/>
                </a:ext>
              </a:extLst>
            </p:cNvPr>
            <p:cNvSpPr txBox="1">
              <a:spLocks noChangeArrowheads="1"/>
            </p:cNvSpPr>
            <p:nvPr/>
          </p:nvSpPr>
          <p:spPr bwMode="auto">
            <a:xfrm>
              <a:off x="1968" y="2880"/>
              <a:ext cx="2064"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th-TH" altLang="en-US" sz="2400">
                  <a:latin typeface="Browallia New" panose="020B0604020202020204" pitchFamily="34" charset="-34"/>
                  <a:cs typeface="Browallia New" panose="020B0604020202020204" pitchFamily="34" charset="-34"/>
                </a:rPr>
                <a:t>กิจกรรมที่เกิดขึ้นพร้อมๆ กัน</a:t>
              </a:r>
              <a:endParaRPr lang="en-US" altLang="en-US" sz="2400">
                <a:latin typeface="Browallia New" panose="020B0604020202020204" pitchFamily="34" charset="-34"/>
                <a:cs typeface="Browallia New" panose="020B0604020202020204" pitchFamily="34" charset="-34"/>
              </a:endParaRPr>
            </a:p>
          </p:txBody>
        </p:sp>
      </p:grpSp>
      <p:sp>
        <p:nvSpPr>
          <p:cNvPr id="37915" name="Text Box 91">
            <a:extLst>
              <a:ext uri="{FF2B5EF4-FFF2-40B4-BE49-F238E27FC236}">
                <a16:creationId xmlns:a16="http://schemas.microsoft.com/office/drawing/2014/main" id="{938C4253-55B1-49E8-9010-1D56DF52D7BF}"/>
              </a:ext>
            </a:extLst>
          </p:cNvPr>
          <p:cNvSpPr txBox="1">
            <a:spLocks noChangeArrowheads="1"/>
          </p:cNvSpPr>
          <p:nvPr/>
        </p:nvSpPr>
        <p:spPr bwMode="auto">
          <a:xfrm>
            <a:off x="304800" y="228600"/>
            <a:ext cx="5410200" cy="701675"/>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Browallia New" panose="020B0604020202020204" pitchFamily="34" charset="-34"/>
              </a:rPr>
              <a:t>Minimize Batching </a:t>
            </a:r>
            <a:endParaRPr lang="en-US" altLang="en-US" sz="4000">
              <a:solidFill>
                <a:schemeClr val="bg1"/>
              </a:solidFill>
              <a:latin typeface="Browallia New" panose="020B0604020202020204" pitchFamily="34" charset="-34"/>
              <a:cs typeface="Browallia New" panose="020B0604020202020204" pitchFamily="34" charset="-34"/>
            </a:endParaRPr>
          </a:p>
        </p:txBody>
      </p:sp>
      <p:pic>
        <p:nvPicPr>
          <p:cNvPr id="93" name="~PP450.WAV">
            <a:hlinkClick r:id="" action="ppaction://media"/>
            <a:extLst>
              <a:ext uri="{FF2B5EF4-FFF2-40B4-BE49-F238E27FC236}">
                <a16:creationId xmlns:a16="http://schemas.microsoft.com/office/drawing/2014/main" id="{CE151C11-F0BA-4E4E-AF2A-3456CB17E68D}"/>
              </a:ext>
            </a:extLst>
          </p:cNvPr>
          <p:cNvPicPr>
            <a:picLocks noRot="1" noChangeAspect="1"/>
          </p:cNvPicPr>
          <p:nvPr>
            <a:wavAudioFile r:embed="rId2" name="~PP450.WAV"/>
          </p:nvPr>
        </p:nvPicPr>
        <p:blipFill>
          <a:blip r:embed="rId10">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6011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10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1000"/>
                                        <p:tgtEl>
                                          <p:spTgt spid="9"/>
                                        </p:tgtEl>
                                      </p:cBhvr>
                                    </p:animEffect>
                                  </p:childTnLst>
                                </p:cTn>
                              </p:par>
                            </p:childTnLst>
                          </p:cTn>
                        </p:par>
                        <p:par>
                          <p:cTn id="17" fill="hold" nodeType="afterGroup">
                            <p:stCondLst>
                              <p:cond delay="1000"/>
                            </p:stCondLst>
                            <p:childTnLst>
                              <p:par>
                                <p:cTn id="18" presetID="2" presetClass="entr" presetSubtype="8" fill="hold" nodeType="afterEffect">
                                  <p:stCondLst>
                                    <p:cond delay="0"/>
                                  </p:stCondLst>
                                  <p:childTnLst>
                                    <p:set>
                                      <p:cBhvr>
                                        <p:cTn id="19" dur="1" fill="hold">
                                          <p:stCondLst>
                                            <p:cond delay="0"/>
                                          </p:stCondLst>
                                        </p:cTn>
                                        <p:tgtEl>
                                          <p:spTgt spid="326677"/>
                                        </p:tgtEl>
                                        <p:attrNameLst>
                                          <p:attrName>style.visibility</p:attrName>
                                        </p:attrNameLst>
                                      </p:cBhvr>
                                      <p:to>
                                        <p:strVal val="visible"/>
                                      </p:to>
                                    </p:set>
                                    <p:anim calcmode="lin" valueType="num">
                                      <p:cBhvr additive="base">
                                        <p:cTn id="20" dur="1000" fill="hold"/>
                                        <p:tgtEl>
                                          <p:spTgt spid="326677"/>
                                        </p:tgtEl>
                                        <p:attrNameLst>
                                          <p:attrName>ppt_x</p:attrName>
                                        </p:attrNameLst>
                                      </p:cBhvr>
                                      <p:tavLst>
                                        <p:tav tm="0">
                                          <p:val>
                                            <p:strVal val="0-#ppt_w/2"/>
                                          </p:val>
                                        </p:tav>
                                        <p:tav tm="100000">
                                          <p:val>
                                            <p:strVal val="#ppt_x"/>
                                          </p:val>
                                        </p:tav>
                                      </p:tavLst>
                                    </p:anim>
                                    <p:anim calcmode="lin" valueType="num">
                                      <p:cBhvr additive="base">
                                        <p:cTn id="21" dur="1000" fill="hold"/>
                                        <p:tgtEl>
                                          <p:spTgt spid="326677"/>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1"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9"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1000"/>
                                        <p:tgtEl>
                                          <p:spTgt spid="8"/>
                                        </p:tgtEl>
                                      </p:cBhvr>
                                    </p:animEffect>
                                  </p:childTnLst>
                                </p:cTn>
                              </p:par>
                              <p:par>
                                <p:cTn id="28" presetID="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par>
                                <p:cTn id="30" presetID="9"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1000"/>
                                        <p:tgtEl>
                                          <p:spTgt spid="16"/>
                                        </p:tgtEl>
                                      </p:cBhvr>
                                    </p:animEffect>
                                  </p:childTnLst>
                                </p:cTn>
                              </p:par>
                              <p:par>
                                <p:cTn id="33" presetID="2" presetClass="entr" presetSubtype="8" fill="hold" nodeType="withEffect">
                                  <p:stCondLst>
                                    <p:cond delay="0"/>
                                  </p:stCondLst>
                                  <p:childTnLst>
                                    <p:set>
                                      <p:cBhvr>
                                        <p:cTn id="34" dur="1" fill="hold">
                                          <p:stCondLst>
                                            <p:cond delay="0"/>
                                          </p:stCondLst>
                                        </p:cTn>
                                        <p:tgtEl>
                                          <p:spTgt spid="326678"/>
                                        </p:tgtEl>
                                        <p:attrNameLst>
                                          <p:attrName>style.visibility</p:attrName>
                                        </p:attrNameLst>
                                      </p:cBhvr>
                                      <p:to>
                                        <p:strVal val="visible"/>
                                      </p:to>
                                    </p:set>
                                    <p:anim calcmode="lin" valueType="num">
                                      <p:cBhvr additive="base">
                                        <p:cTn id="35" dur="1000" fill="hold"/>
                                        <p:tgtEl>
                                          <p:spTgt spid="326678"/>
                                        </p:tgtEl>
                                        <p:attrNameLst>
                                          <p:attrName>ppt_x</p:attrName>
                                        </p:attrNameLst>
                                      </p:cBhvr>
                                      <p:tavLst>
                                        <p:tav tm="0">
                                          <p:val>
                                            <p:strVal val="0-#ppt_w/2"/>
                                          </p:val>
                                        </p:tav>
                                        <p:tav tm="100000">
                                          <p:val>
                                            <p:strVal val="#ppt_x"/>
                                          </p:val>
                                        </p:tav>
                                      </p:tavLst>
                                    </p:anim>
                                    <p:anim calcmode="lin" valueType="num">
                                      <p:cBhvr additive="base">
                                        <p:cTn id="36" dur="1000" fill="hold"/>
                                        <p:tgtEl>
                                          <p:spTgt spid="326678"/>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3000"/>
                            </p:stCondLst>
                            <p:childTnLst>
                              <p:par>
                                <p:cTn id="38" presetID="9"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1000"/>
                                        <p:tgtEl>
                                          <p:spTgt spid="7"/>
                                        </p:tgtEl>
                                      </p:cBhvr>
                                    </p:animEffec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22" presetClass="entr" presetSubtype="8"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par>
                                <p:cTn id="46" presetID="9"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dissolve">
                                      <p:cBhvr>
                                        <p:cTn id="48" dur="1000"/>
                                        <p:tgtEl>
                                          <p:spTgt spid="18"/>
                                        </p:tgtEl>
                                      </p:cBhvr>
                                    </p:animEffect>
                                  </p:childTnLst>
                                </p:cTn>
                              </p:par>
                              <p:par>
                                <p:cTn id="49" presetID="9"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dissolve">
                                      <p:cBhvr>
                                        <p:cTn id="51" dur="1000"/>
                                        <p:tgtEl>
                                          <p:spTgt spid="19"/>
                                        </p:tgtEl>
                                      </p:cBhvr>
                                    </p:animEffect>
                                  </p:childTnLst>
                                </p:cTn>
                              </p:par>
                            </p:childTnLst>
                          </p:cTn>
                        </p:par>
                        <p:par>
                          <p:cTn id="52" fill="hold" nodeType="afterGroup">
                            <p:stCondLst>
                              <p:cond delay="4000"/>
                            </p:stCondLst>
                            <p:childTnLst>
                              <p:par>
                                <p:cTn id="53" presetID="9" presetClass="entr" presetSubtype="0" fill="hold" nodeType="afterEffect">
                                  <p:stCondLst>
                                    <p:cond delay="1000"/>
                                  </p:stCondLst>
                                  <p:childTnLst>
                                    <p:set>
                                      <p:cBhvr>
                                        <p:cTn id="54" dur="1" fill="hold">
                                          <p:stCondLst>
                                            <p:cond delay="0"/>
                                          </p:stCondLst>
                                        </p:cTn>
                                        <p:tgtEl>
                                          <p:spTgt spid="17"/>
                                        </p:tgtEl>
                                        <p:attrNameLst>
                                          <p:attrName>style.visibility</p:attrName>
                                        </p:attrNameLst>
                                      </p:cBhvr>
                                      <p:to>
                                        <p:strVal val="visible"/>
                                      </p:to>
                                    </p:set>
                                    <p:animEffect transition="in" filter="dissolve">
                                      <p:cBhvr>
                                        <p:cTn id="55" dur="1000"/>
                                        <p:tgtEl>
                                          <p:spTgt spid="17"/>
                                        </p:tgtEl>
                                      </p:cBhvr>
                                    </p:animEffect>
                                  </p:childTnLst>
                                </p:cTn>
                              </p:par>
                              <p:par>
                                <p:cTn id="56" presetID="9" presetClass="entr" presetSubtype="0" fill="hold" nodeType="withEffect">
                                  <p:stCondLst>
                                    <p:cond delay="1000"/>
                                  </p:stCondLst>
                                  <p:childTnLst>
                                    <p:set>
                                      <p:cBhvr>
                                        <p:cTn id="57" dur="1" fill="hold">
                                          <p:stCondLst>
                                            <p:cond delay="0"/>
                                          </p:stCondLst>
                                        </p:cTn>
                                        <p:tgtEl>
                                          <p:spTgt spid="21"/>
                                        </p:tgtEl>
                                        <p:attrNameLst>
                                          <p:attrName>style.visibility</p:attrName>
                                        </p:attrNameLst>
                                      </p:cBhvr>
                                      <p:to>
                                        <p:strVal val="visible"/>
                                      </p:to>
                                    </p:set>
                                    <p:animEffect transition="in" filter="dissolve">
                                      <p:cBhvr>
                                        <p:cTn id="58" dur="1000"/>
                                        <p:tgtEl>
                                          <p:spTgt spid="21"/>
                                        </p:tgtEl>
                                      </p:cBhvr>
                                    </p:animEffect>
                                  </p:childTnLst>
                                </p:cTn>
                              </p:par>
                              <p:par>
                                <p:cTn id="59" presetID="9" presetClass="entr" presetSubtype="0" fill="hold" nodeType="withEffect">
                                  <p:stCondLst>
                                    <p:cond delay="1000"/>
                                  </p:stCondLst>
                                  <p:childTnLst>
                                    <p:set>
                                      <p:cBhvr>
                                        <p:cTn id="60" dur="1" fill="hold">
                                          <p:stCondLst>
                                            <p:cond delay="0"/>
                                          </p:stCondLst>
                                        </p:cTn>
                                        <p:tgtEl>
                                          <p:spTgt spid="22"/>
                                        </p:tgtEl>
                                        <p:attrNameLst>
                                          <p:attrName>style.visibility</p:attrName>
                                        </p:attrNameLst>
                                      </p:cBhvr>
                                      <p:to>
                                        <p:strVal val="visible"/>
                                      </p:to>
                                    </p:set>
                                    <p:animEffect transition="in" filter="dissolve">
                                      <p:cBhvr>
                                        <p:cTn id="61" dur="1000"/>
                                        <p:tgtEl>
                                          <p:spTgt spid="22"/>
                                        </p:tgtEl>
                                      </p:cBhvr>
                                    </p:animEffect>
                                  </p:childTnLst>
                                </p:cTn>
                              </p:par>
                            </p:childTnLst>
                          </p:cTn>
                        </p:par>
                        <p:par>
                          <p:cTn id="62" fill="hold" nodeType="afterGroup">
                            <p:stCondLst>
                              <p:cond delay="6000"/>
                            </p:stCondLst>
                            <p:childTnLst>
                              <p:par>
                                <p:cTn id="63" presetID="9" presetClass="entr" presetSubtype="0" fill="hold" nodeType="afterEffect">
                                  <p:stCondLst>
                                    <p:cond delay="1000"/>
                                  </p:stCondLst>
                                  <p:childTnLst>
                                    <p:set>
                                      <p:cBhvr>
                                        <p:cTn id="64" dur="1" fill="hold">
                                          <p:stCondLst>
                                            <p:cond delay="0"/>
                                          </p:stCondLst>
                                        </p:cTn>
                                        <p:tgtEl>
                                          <p:spTgt spid="20"/>
                                        </p:tgtEl>
                                        <p:attrNameLst>
                                          <p:attrName>style.visibility</p:attrName>
                                        </p:attrNameLst>
                                      </p:cBhvr>
                                      <p:to>
                                        <p:strVal val="visible"/>
                                      </p:to>
                                    </p:set>
                                    <p:animEffect transition="in" filter="dissolve">
                                      <p:cBhvr>
                                        <p:cTn id="65" dur="1000"/>
                                        <p:tgtEl>
                                          <p:spTgt spid="20"/>
                                        </p:tgtEl>
                                      </p:cBhvr>
                                    </p:animEffect>
                                  </p:childTnLst>
                                </p:cTn>
                              </p:par>
                              <p:par>
                                <p:cTn id="66" presetID="9" presetClass="entr" presetSubtype="0" fill="hold" nodeType="withEffect">
                                  <p:stCondLst>
                                    <p:cond delay="1000"/>
                                  </p:stCondLst>
                                  <p:childTnLst>
                                    <p:set>
                                      <p:cBhvr>
                                        <p:cTn id="67" dur="1" fill="hold">
                                          <p:stCondLst>
                                            <p:cond delay="0"/>
                                          </p:stCondLst>
                                        </p:cTn>
                                        <p:tgtEl>
                                          <p:spTgt spid="24"/>
                                        </p:tgtEl>
                                        <p:attrNameLst>
                                          <p:attrName>style.visibility</p:attrName>
                                        </p:attrNameLst>
                                      </p:cBhvr>
                                      <p:to>
                                        <p:strVal val="visible"/>
                                      </p:to>
                                    </p:set>
                                    <p:animEffect transition="in" filter="dissolve">
                                      <p:cBhvr>
                                        <p:cTn id="68" dur="1000"/>
                                        <p:tgtEl>
                                          <p:spTgt spid="24"/>
                                        </p:tgtEl>
                                      </p:cBhvr>
                                    </p:animEffect>
                                  </p:childTnLst>
                                </p:cTn>
                              </p:par>
                            </p:childTnLst>
                          </p:cTn>
                        </p:par>
                        <p:par>
                          <p:cTn id="69" fill="hold" nodeType="afterGroup">
                            <p:stCondLst>
                              <p:cond delay="8000"/>
                            </p:stCondLst>
                            <p:childTnLst>
                              <p:par>
                                <p:cTn id="70" presetID="9" presetClass="entr" presetSubtype="0" fill="hold" nodeType="after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dissolve">
                                      <p:cBhvr>
                                        <p:cTn id="72" dur="1000"/>
                                        <p:tgtEl>
                                          <p:spTgt spid="23"/>
                                        </p:tgtEl>
                                      </p:cBhvr>
                                    </p:animEffect>
                                  </p:childTnLst>
                                </p:cTn>
                              </p:par>
                              <p:par>
                                <p:cTn id="73" presetID="54" presetClass="entr" presetSubtype="0" accel="100000" fill="hold" nodeType="withEffect">
                                  <p:stCondLst>
                                    <p:cond delay="0"/>
                                  </p:stCondLst>
                                  <p:childTnLst>
                                    <p:set>
                                      <p:cBhvr>
                                        <p:cTn id="74" dur="1" fill="hold">
                                          <p:stCondLst>
                                            <p:cond delay="0"/>
                                          </p:stCondLst>
                                        </p:cTn>
                                        <p:tgtEl>
                                          <p:spTgt spid="326685"/>
                                        </p:tgtEl>
                                        <p:attrNameLst>
                                          <p:attrName>style.visibility</p:attrName>
                                        </p:attrNameLst>
                                      </p:cBhvr>
                                      <p:to>
                                        <p:strVal val="visible"/>
                                      </p:to>
                                    </p:set>
                                    <p:anim calcmode="lin" valueType="num">
                                      <p:cBhvr>
                                        <p:cTn id="75" dur="1000" fill="hold"/>
                                        <p:tgtEl>
                                          <p:spTgt spid="326685"/>
                                        </p:tgtEl>
                                        <p:attrNameLst>
                                          <p:attrName>ppt_w</p:attrName>
                                        </p:attrNameLst>
                                      </p:cBhvr>
                                      <p:tavLst>
                                        <p:tav tm="0">
                                          <p:val>
                                            <p:strVal val="#ppt_w*0.05"/>
                                          </p:val>
                                        </p:tav>
                                        <p:tav tm="100000">
                                          <p:val>
                                            <p:strVal val="#ppt_w"/>
                                          </p:val>
                                        </p:tav>
                                      </p:tavLst>
                                    </p:anim>
                                    <p:anim calcmode="lin" valueType="num">
                                      <p:cBhvr>
                                        <p:cTn id="76" dur="1000" fill="hold"/>
                                        <p:tgtEl>
                                          <p:spTgt spid="326685"/>
                                        </p:tgtEl>
                                        <p:attrNameLst>
                                          <p:attrName>ppt_h</p:attrName>
                                        </p:attrNameLst>
                                      </p:cBhvr>
                                      <p:tavLst>
                                        <p:tav tm="0">
                                          <p:val>
                                            <p:strVal val="#ppt_h"/>
                                          </p:val>
                                        </p:tav>
                                        <p:tav tm="100000">
                                          <p:val>
                                            <p:strVal val="#ppt_h"/>
                                          </p:val>
                                        </p:tav>
                                      </p:tavLst>
                                    </p:anim>
                                    <p:anim calcmode="lin" valueType="num">
                                      <p:cBhvr>
                                        <p:cTn id="77" dur="1000" fill="hold"/>
                                        <p:tgtEl>
                                          <p:spTgt spid="326685"/>
                                        </p:tgtEl>
                                        <p:attrNameLst>
                                          <p:attrName>ppt_x</p:attrName>
                                        </p:attrNameLst>
                                      </p:cBhvr>
                                      <p:tavLst>
                                        <p:tav tm="0">
                                          <p:val>
                                            <p:strVal val="#ppt_x-.2"/>
                                          </p:val>
                                        </p:tav>
                                        <p:tav tm="100000">
                                          <p:val>
                                            <p:strVal val="#ppt_x"/>
                                          </p:val>
                                        </p:tav>
                                      </p:tavLst>
                                    </p:anim>
                                    <p:anim calcmode="lin" valueType="num">
                                      <p:cBhvr>
                                        <p:cTn id="78" dur="1000" fill="hold"/>
                                        <p:tgtEl>
                                          <p:spTgt spid="326685"/>
                                        </p:tgtEl>
                                        <p:attrNameLst>
                                          <p:attrName>ppt_y</p:attrName>
                                        </p:attrNameLst>
                                      </p:cBhvr>
                                      <p:tavLst>
                                        <p:tav tm="0">
                                          <p:val>
                                            <p:strVal val="#ppt_y"/>
                                          </p:val>
                                        </p:tav>
                                        <p:tav tm="100000">
                                          <p:val>
                                            <p:strVal val="#ppt_y"/>
                                          </p:val>
                                        </p:tav>
                                      </p:tavLst>
                                    </p:anim>
                                    <p:animEffect transition="in" filter="fade">
                                      <p:cBhvr>
                                        <p:cTn id="79" dur="1000"/>
                                        <p:tgtEl>
                                          <p:spTgt spid="326685"/>
                                        </p:tgtEl>
                                      </p:cBhvr>
                                    </p:animEffect>
                                  </p:childTnLst>
                                </p:cTn>
                              </p:par>
                              <p:par>
                                <p:cTn id="80" presetID="54" presetClass="entr" presetSubtype="0" accel="100000" fill="hold" grpId="0" nodeType="withEffect">
                                  <p:stCondLst>
                                    <p:cond delay="0"/>
                                  </p:stCondLst>
                                  <p:childTnLst>
                                    <p:set>
                                      <p:cBhvr>
                                        <p:cTn id="81" dur="1" fill="hold">
                                          <p:stCondLst>
                                            <p:cond delay="0"/>
                                          </p:stCondLst>
                                        </p:cTn>
                                        <p:tgtEl>
                                          <p:spTgt spid="326686"/>
                                        </p:tgtEl>
                                        <p:attrNameLst>
                                          <p:attrName>style.visibility</p:attrName>
                                        </p:attrNameLst>
                                      </p:cBhvr>
                                      <p:to>
                                        <p:strVal val="visible"/>
                                      </p:to>
                                    </p:set>
                                    <p:anim calcmode="lin" valueType="num">
                                      <p:cBhvr>
                                        <p:cTn id="82" dur="1000" fill="hold"/>
                                        <p:tgtEl>
                                          <p:spTgt spid="326686"/>
                                        </p:tgtEl>
                                        <p:attrNameLst>
                                          <p:attrName>ppt_w</p:attrName>
                                        </p:attrNameLst>
                                      </p:cBhvr>
                                      <p:tavLst>
                                        <p:tav tm="0">
                                          <p:val>
                                            <p:strVal val="#ppt_w*0.05"/>
                                          </p:val>
                                        </p:tav>
                                        <p:tav tm="100000">
                                          <p:val>
                                            <p:strVal val="#ppt_w"/>
                                          </p:val>
                                        </p:tav>
                                      </p:tavLst>
                                    </p:anim>
                                    <p:anim calcmode="lin" valueType="num">
                                      <p:cBhvr>
                                        <p:cTn id="83" dur="1000" fill="hold"/>
                                        <p:tgtEl>
                                          <p:spTgt spid="326686"/>
                                        </p:tgtEl>
                                        <p:attrNameLst>
                                          <p:attrName>ppt_h</p:attrName>
                                        </p:attrNameLst>
                                      </p:cBhvr>
                                      <p:tavLst>
                                        <p:tav tm="0">
                                          <p:val>
                                            <p:strVal val="#ppt_h"/>
                                          </p:val>
                                        </p:tav>
                                        <p:tav tm="100000">
                                          <p:val>
                                            <p:strVal val="#ppt_h"/>
                                          </p:val>
                                        </p:tav>
                                      </p:tavLst>
                                    </p:anim>
                                    <p:anim calcmode="lin" valueType="num">
                                      <p:cBhvr>
                                        <p:cTn id="84" dur="1000" fill="hold"/>
                                        <p:tgtEl>
                                          <p:spTgt spid="326686"/>
                                        </p:tgtEl>
                                        <p:attrNameLst>
                                          <p:attrName>ppt_x</p:attrName>
                                        </p:attrNameLst>
                                      </p:cBhvr>
                                      <p:tavLst>
                                        <p:tav tm="0">
                                          <p:val>
                                            <p:strVal val="#ppt_x-.2"/>
                                          </p:val>
                                        </p:tav>
                                        <p:tav tm="100000">
                                          <p:val>
                                            <p:strVal val="#ppt_x"/>
                                          </p:val>
                                        </p:tav>
                                      </p:tavLst>
                                    </p:anim>
                                    <p:anim calcmode="lin" valueType="num">
                                      <p:cBhvr>
                                        <p:cTn id="85" dur="1000" fill="hold"/>
                                        <p:tgtEl>
                                          <p:spTgt spid="326686"/>
                                        </p:tgtEl>
                                        <p:attrNameLst>
                                          <p:attrName>ppt_y</p:attrName>
                                        </p:attrNameLst>
                                      </p:cBhvr>
                                      <p:tavLst>
                                        <p:tav tm="0">
                                          <p:val>
                                            <p:strVal val="#ppt_y"/>
                                          </p:val>
                                        </p:tav>
                                        <p:tav tm="100000">
                                          <p:val>
                                            <p:strVal val="#ppt_y"/>
                                          </p:val>
                                        </p:tav>
                                      </p:tavLst>
                                    </p:anim>
                                    <p:animEffect transition="in" filter="fade">
                                      <p:cBhvr>
                                        <p:cTn id="86" dur="1000"/>
                                        <p:tgtEl>
                                          <p:spTgt spid="32668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87" fill="hold" display="0">
                  <p:stCondLst>
                    <p:cond delay="indefinite"/>
                  </p:stCondLst>
                  <p:endCondLst>
                    <p:cond evt="onPrev" delay="0">
                      <p:tgtEl>
                        <p:sldTgt/>
                      </p:tgtEl>
                    </p:cond>
                    <p:cond evt="onStopAudio" delay="0">
                      <p:tgtEl>
                        <p:sldTgt/>
                      </p:tgtEl>
                    </p:cond>
                  </p:endCondLst>
                </p:cTn>
                <p:tgtEl>
                  <p:spTgt spid="93"/>
                </p:tgtEl>
              </p:cMediaNode>
            </p:audio>
          </p:childTnLst>
        </p:cTn>
      </p:par>
    </p:tnLst>
    <p:bldLst>
      <p:bldP spid="32668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6">
            <a:extLst>
              <a:ext uri="{FF2B5EF4-FFF2-40B4-BE49-F238E27FC236}">
                <a16:creationId xmlns:a16="http://schemas.microsoft.com/office/drawing/2014/main" id="{B2F1A32A-5CA2-4D54-99D6-9781109AFF0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2E2E0169-4F3B-4586-B39E-B597BB3373C1}" type="slidenum">
              <a:rPr lang="en-US" altLang="en-US" sz="1400"/>
              <a:pPr eaLnBrk="1" hangingPunct="1"/>
              <a:t>36</a:t>
            </a:fld>
            <a:endParaRPr lang="th-TH" altLang="en-US" sz="1400"/>
          </a:p>
        </p:txBody>
      </p:sp>
      <p:sp>
        <p:nvSpPr>
          <p:cNvPr id="3076" name="Text Box 2">
            <a:extLst>
              <a:ext uri="{FF2B5EF4-FFF2-40B4-BE49-F238E27FC236}">
                <a16:creationId xmlns:a16="http://schemas.microsoft.com/office/drawing/2014/main" id="{F3E1A73F-04BA-46C7-A55A-A97B3B294A86}"/>
              </a:ext>
            </a:extLst>
          </p:cNvPr>
          <p:cNvSpPr txBox="1">
            <a:spLocks noChangeArrowheads="1"/>
          </p:cNvSpPr>
          <p:nvPr/>
        </p:nvSpPr>
        <p:spPr bwMode="auto">
          <a:xfrm>
            <a:off x="228600" y="288925"/>
            <a:ext cx="5486400" cy="701675"/>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Browallia New" panose="020B0604020202020204" pitchFamily="34" charset="-34"/>
              </a:rPr>
              <a:t>Workload Leveling </a:t>
            </a:r>
            <a:endParaRPr lang="en-US" altLang="en-US" sz="4000">
              <a:solidFill>
                <a:schemeClr val="bg1"/>
              </a:solidFill>
              <a:latin typeface="Browallia New" panose="020B0604020202020204" pitchFamily="34" charset="-34"/>
              <a:cs typeface="Browallia New" panose="020B0604020202020204" pitchFamily="34" charset="-34"/>
            </a:endParaRPr>
          </a:p>
        </p:txBody>
      </p:sp>
      <p:sp>
        <p:nvSpPr>
          <p:cNvPr id="3077" name="Rectangle 3">
            <a:extLst>
              <a:ext uri="{FF2B5EF4-FFF2-40B4-BE49-F238E27FC236}">
                <a16:creationId xmlns:a16="http://schemas.microsoft.com/office/drawing/2014/main" id="{8C7B284F-19A2-4B99-B595-6D1EDC6FF654}"/>
              </a:ext>
            </a:extLst>
          </p:cNvPr>
          <p:cNvSpPr>
            <a:spLocks noChangeArrowheads="1"/>
          </p:cNvSpPr>
          <p:nvPr/>
        </p:nvSpPr>
        <p:spPr bwMode="auto">
          <a:xfrm>
            <a:off x="1066800" y="1447800"/>
            <a:ext cx="76200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514350" eaLnBrk="0" hangingPunct="0">
              <a:defRPr sz="2000">
                <a:solidFill>
                  <a:schemeClr val="tx1"/>
                </a:solidFill>
                <a:latin typeface="Arial" panose="020B0604020202020204" pitchFamily="34" charset="0"/>
                <a:cs typeface="Angsana New" panose="02020603050405020304" pitchFamily="18" charset="-34"/>
              </a:defRPr>
            </a:lvl1pPr>
            <a:lvl2pPr marL="742950" indent="-285750" defTabSz="514350" eaLnBrk="0" hangingPunct="0">
              <a:defRPr sz="2000">
                <a:solidFill>
                  <a:schemeClr val="tx1"/>
                </a:solidFill>
                <a:latin typeface="Arial" panose="020B0604020202020204" pitchFamily="34" charset="0"/>
                <a:cs typeface="Angsana New" panose="02020603050405020304" pitchFamily="18" charset="-34"/>
              </a:defRPr>
            </a:lvl2pPr>
            <a:lvl3pPr marL="1143000" indent="-228600" defTabSz="514350" eaLnBrk="0" hangingPunct="0">
              <a:defRPr sz="2000">
                <a:solidFill>
                  <a:schemeClr val="tx1"/>
                </a:solidFill>
                <a:latin typeface="Arial" panose="020B0604020202020204" pitchFamily="34" charset="0"/>
                <a:cs typeface="Angsana New" panose="02020603050405020304" pitchFamily="18" charset="-34"/>
              </a:defRPr>
            </a:lvl3pPr>
            <a:lvl4pPr marL="1600200" indent="-228600" defTabSz="514350" eaLnBrk="0" hangingPunct="0">
              <a:defRPr sz="2000">
                <a:solidFill>
                  <a:schemeClr val="tx1"/>
                </a:solidFill>
                <a:latin typeface="Arial" panose="020B0604020202020204" pitchFamily="34" charset="0"/>
                <a:cs typeface="Angsana New" panose="02020603050405020304" pitchFamily="18" charset="-34"/>
              </a:defRPr>
            </a:lvl4pPr>
            <a:lvl5pPr marL="2057400" indent="-228600" defTabSz="514350" eaLnBrk="0" hangingPunct="0">
              <a:defRPr sz="2000">
                <a:solidFill>
                  <a:schemeClr val="tx1"/>
                </a:solidFill>
                <a:latin typeface="Arial" panose="020B0604020202020204" pitchFamily="34" charset="0"/>
                <a:cs typeface="Angsana New" panose="02020603050405020304" pitchFamily="18" charset="-34"/>
              </a:defRPr>
            </a:lvl5pPr>
            <a:lvl6pPr marL="25146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defTabSz="51435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endParaRPr lang="en-US" altLang="en-US" sz="1800">
              <a:solidFill>
                <a:schemeClr val="bg2"/>
              </a:solidFill>
              <a:latin typeface="Times New Roman" panose="02020603050405020304" pitchFamily="18" charset="0"/>
            </a:endParaRPr>
          </a:p>
          <a:p>
            <a:endParaRPr lang="en-US" altLang="en-US" sz="1800">
              <a:solidFill>
                <a:schemeClr val="bg2"/>
              </a:solidFill>
              <a:latin typeface="Times New Roman" panose="02020603050405020304" pitchFamily="18" charset="0"/>
            </a:endParaRPr>
          </a:p>
          <a:p>
            <a:pPr>
              <a:buFontTx/>
              <a:buChar char="•"/>
            </a:pPr>
            <a:endParaRPr lang="en-US" altLang="en-US" sz="2800">
              <a:solidFill>
                <a:schemeClr val="bg2"/>
              </a:solidFill>
              <a:latin typeface="Times New Roman" panose="02020603050405020304" pitchFamily="18" charset="0"/>
            </a:endParaRPr>
          </a:p>
          <a:p>
            <a:pPr>
              <a:buFontTx/>
              <a:buChar char="•"/>
            </a:pPr>
            <a:endParaRPr lang="en-US" altLang="en-US" sz="2800">
              <a:solidFill>
                <a:schemeClr val="bg2"/>
              </a:solidFill>
              <a:latin typeface="Times New Roman" panose="02020603050405020304" pitchFamily="18" charset="0"/>
            </a:endParaRPr>
          </a:p>
          <a:p>
            <a:pPr>
              <a:buFontTx/>
              <a:buChar char="•"/>
            </a:pPr>
            <a:endParaRPr lang="en-US" altLang="en-US" sz="2800">
              <a:solidFill>
                <a:schemeClr val="bg2"/>
              </a:solidFill>
              <a:latin typeface="Times New Roman" panose="02020603050405020304" pitchFamily="18" charset="0"/>
            </a:endParaRPr>
          </a:p>
          <a:p>
            <a:pPr>
              <a:buFontTx/>
              <a:buChar char="•"/>
            </a:pPr>
            <a:endParaRPr lang="en-US" altLang="en-US" sz="2800">
              <a:solidFill>
                <a:schemeClr val="bg2"/>
              </a:solidFill>
              <a:latin typeface="Times New Roman" panose="02020603050405020304" pitchFamily="18" charset="0"/>
            </a:endParaRPr>
          </a:p>
          <a:p>
            <a:pPr>
              <a:buFontTx/>
              <a:buChar char="•"/>
            </a:pPr>
            <a:endParaRPr lang="en-US" altLang="en-US" sz="2800">
              <a:solidFill>
                <a:schemeClr val="bg2"/>
              </a:solidFill>
              <a:latin typeface="Times New Roman" panose="02020603050405020304" pitchFamily="18" charset="0"/>
            </a:endParaRPr>
          </a:p>
          <a:p>
            <a:pPr>
              <a:buFontTx/>
              <a:buChar char="•"/>
            </a:pPr>
            <a:endParaRPr lang="en-US" altLang="en-US" sz="2800">
              <a:solidFill>
                <a:schemeClr val="bg2"/>
              </a:solidFill>
              <a:latin typeface="Times New Roman" panose="02020603050405020304" pitchFamily="18" charset="0"/>
            </a:endParaRPr>
          </a:p>
        </p:txBody>
      </p:sp>
      <p:sp>
        <p:nvSpPr>
          <p:cNvPr id="3078" name="Text Box 4">
            <a:extLst>
              <a:ext uri="{FF2B5EF4-FFF2-40B4-BE49-F238E27FC236}">
                <a16:creationId xmlns:a16="http://schemas.microsoft.com/office/drawing/2014/main" id="{661E234A-0AC5-4372-A8CF-FF90872F1297}"/>
              </a:ext>
            </a:extLst>
          </p:cNvPr>
          <p:cNvSpPr txBox="1">
            <a:spLocks noChangeArrowheads="1"/>
          </p:cNvSpPr>
          <p:nvPr/>
        </p:nvSpPr>
        <p:spPr bwMode="auto">
          <a:xfrm>
            <a:off x="498475" y="1143000"/>
            <a:ext cx="84169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buFontTx/>
              <a:buChar char="•"/>
            </a:pPr>
            <a:r>
              <a:rPr lang="en-US" altLang="en-US" sz="3200" b="1">
                <a:latin typeface="Browallia New" panose="020B0604020202020204" pitchFamily="34" charset="-34"/>
                <a:cs typeface="FreesiaUPC" panose="020B0604020202020204" pitchFamily="34" charset="-34"/>
              </a:rPr>
              <a:t>Workload leveling </a:t>
            </a:r>
            <a:r>
              <a:rPr lang="th-TH" altLang="en-US" sz="3200" b="1">
                <a:latin typeface="Browallia New" panose="020B0604020202020204" pitchFamily="34" charset="-34"/>
                <a:cs typeface="FreesiaUPC" panose="020B0604020202020204" pitchFamily="34" charset="-34"/>
              </a:rPr>
              <a:t>คือการปรับระดับอุปสงค์ให้เป็นราบหรือมีระดับใกล้เคียงกัน </a:t>
            </a:r>
            <a:r>
              <a:rPr lang="en-US" altLang="en-US" sz="3200" b="1">
                <a:latin typeface="Browallia New" panose="020B0604020202020204" pitchFamily="34" charset="-34"/>
                <a:cs typeface="FreesiaUPC" panose="020B0604020202020204" pitchFamily="34" charset="-34"/>
              </a:rPr>
              <a:t>(evening out the demand)</a:t>
            </a:r>
            <a:endParaRPr lang="th-TH" altLang="en-US" sz="3200" b="1">
              <a:latin typeface="Browallia New" panose="020B0604020202020204" pitchFamily="34" charset="-34"/>
              <a:cs typeface="FreesiaUPC" panose="020B0604020202020204" pitchFamily="34" charset="-34"/>
            </a:endParaRPr>
          </a:p>
          <a:p>
            <a:pPr eaLnBrk="1" hangingPunct="1">
              <a:buFontTx/>
              <a:buChar char="•"/>
            </a:pPr>
            <a:r>
              <a:rPr lang="th-TH" altLang="en-US" sz="3200" b="1">
                <a:latin typeface="Browallia New" panose="020B0604020202020204" pitchFamily="34" charset="-34"/>
                <a:cs typeface="FreesiaUPC" panose="020B0604020202020204" pitchFamily="34" charset="-34"/>
              </a:rPr>
              <a:t>ทำให้ทำงานได้มากขึ้นโดยใช้ทรัพยากรน้อยลง  ทำให้มั่นใจว่าไม่ทำให้เกิดความเครียดต่อทรัพยากรของเราโดยไม่จำเป็น</a:t>
            </a:r>
          </a:p>
          <a:p>
            <a:pPr eaLnBrk="1" hangingPunct="1">
              <a:buFontTx/>
              <a:buChar char="•"/>
            </a:pPr>
            <a:r>
              <a:rPr lang="th-TH" altLang="en-US" sz="3200" b="1">
                <a:latin typeface="Browallia New" panose="020B0604020202020204" pitchFamily="34" charset="-34"/>
                <a:cs typeface="FreesiaUPC" panose="020B0604020202020204" pitchFamily="34" charset="-34"/>
              </a:rPr>
              <a:t>ถ้าไม่สามารถปรับระดับภาระงานที่แตกต่างกันได้ เช่น บริการฉุกเฉิน ให้จัดหาอุปสงค์ให้สอดคล้องกับอุปทาน</a:t>
            </a:r>
          </a:p>
        </p:txBody>
      </p:sp>
      <p:graphicFrame>
        <p:nvGraphicFramePr>
          <p:cNvPr id="3074" name="Object 5">
            <a:extLst>
              <a:ext uri="{FF2B5EF4-FFF2-40B4-BE49-F238E27FC236}">
                <a16:creationId xmlns:a16="http://schemas.microsoft.com/office/drawing/2014/main" id="{70720E00-2E7A-45A3-9666-1D6B8C36C736}"/>
              </a:ext>
            </a:extLst>
          </p:cNvPr>
          <p:cNvGraphicFramePr>
            <a:graphicFrameLocks noChangeAspect="1"/>
          </p:cNvGraphicFramePr>
          <p:nvPr>
            <p:ph/>
          </p:nvPr>
        </p:nvGraphicFramePr>
        <p:xfrm>
          <a:off x="2362200" y="4191000"/>
          <a:ext cx="4648200" cy="2201863"/>
        </p:xfrm>
        <a:graphic>
          <a:graphicData uri="http://schemas.openxmlformats.org/presentationml/2006/ole">
            <mc:AlternateContent xmlns:mc="http://schemas.openxmlformats.org/markup-compatibility/2006">
              <mc:Choice xmlns:v="urn:schemas-microsoft-com:vml" Requires="v">
                <p:oleObj spid="_x0000_s3080" name="Chart" r:id="rId5" imgW="7096049" imgH="5181600" progId="Excel.Chart.8">
                  <p:embed/>
                </p:oleObj>
              </mc:Choice>
              <mc:Fallback>
                <p:oleObj name="Chart" r:id="rId5" imgW="7096049" imgH="5181600" progId="Excel.Char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191000"/>
                        <a:ext cx="4648200" cy="220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P2964.WAV">
            <a:hlinkClick r:id="" action="ppaction://media"/>
            <a:extLst>
              <a:ext uri="{FF2B5EF4-FFF2-40B4-BE49-F238E27FC236}">
                <a16:creationId xmlns:a16="http://schemas.microsoft.com/office/drawing/2014/main" id="{B015C784-835E-473E-A8B7-FFA1F86AE7AF}"/>
              </a:ext>
            </a:extLst>
          </p:cNvPr>
          <p:cNvPicPr>
            <a:picLocks noRot="1" noChangeAspect="1"/>
          </p:cNvPicPr>
          <p:nvPr>
            <a:wavAudioFile r:embed="rId2" name="~PP2964.WAV"/>
          </p:nvPr>
        </p:nvPicPr>
        <p:blipFill>
          <a:blip r:embed="rId7">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517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a:extLst>
              <a:ext uri="{FF2B5EF4-FFF2-40B4-BE49-F238E27FC236}">
                <a16:creationId xmlns:a16="http://schemas.microsoft.com/office/drawing/2014/main" id="{9436EC7C-2FE4-4B26-AF81-72233CC8DC8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D50CEA89-DA61-4BBB-91B4-8A76B25BA0AD}" type="slidenum">
              <a:rPr lang="en-US" altLang="en-US" sz="1400"/>
              <a:pPr eaLnBrk="1" hangingPunct="1"/>
              <a:t>37</a:t>
            </a:fld>
            <a:endParaRPr lang="th-TH" altLang="en-US" sz="1400"/>
          </a:p>
        </p:txBody>
      </p:sp>
      <p:sp>
        <p:nvSpPr>
          <p:cNvPr id="38915" name="Text Box 2">
            <a:extLst>
              <a:ext uri="{FF2B5EF4-FFF2-40B4-BE49-F238E27FC236}">
                <a16:creationId xmlns:a16="http://schemas.microsoft.com/office/drawing/2014/main" id="{47945558-BC7F-4F19-8515-C01568DC38D5}"/>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Built-in Quality</a:t>
            </a:r>
            <a:endParaRPr lang="th-TH" altLang="en-US" sz="4000" b="1">
              <a:solidFill>
                <a:schemeClr val="bg1"/>
              </a:solidFill>
              <a:latin typeface="Browallia New" panose="020B0604020202020204" pitchFamily="34" charset="-34"/>
              <a:cs typeface="FreesiaUPC" panose="020B0604020202020204" pitchFamily="34" charset="-34"/>
            </a:endParaRPr>
          </a:p>
        </p:txBody>
      </p:sp>
      <p:pic>
        <p:nvPicPr>
          <p:cNvPr id="38916" name="Picture 3">
            <a:extLst>
              <a:ext uri="{FF2B5EF4-FFF2-40B4-BE49-F238E27FC236}">
                <a16:creationId xmlns:a16="http://schemas.microsoft.com/office/drawing/2014/main" id="{1D80F5A3-BD38-419B-B499-7166AB0B0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066800"/>
            <a:ext cx="50736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P789.WAV">
            <a:hlinkClick r:id="" action="ppaction://media"/>
            <a:extLst>
              <a:ext uri="{FF2B5EF4-FFF2-40B4-BE49-F238E27FC236}">
                <a16:creationId xmlns:a16="http://schemas.microsoft.com/office/drawing/2014/main" id="{46F317D4-5C77-4418-AF1B-D33047A75E14}"/>
              </a:ext>
            </a:extLst>
          </p:cNvPr>
          <p:cNvPicPr>
            <a:picLocks noRot="1" noChangeAspect="1"/>
          </p:cNvPicPr>
          <p:nvPr>
            <a:wavAudioFile r:embed="rId1" name="~PP789.WAV"/>
          </p:nvPr>
        </p:nvPicPr>
        <p:blipFill>
          <a:blip r:embed="rId4">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81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a:extLst>
              <a:ext uri="{FF2B5EF4-FFF2-40B4-BE49-F238E27FC236}">
                <a16:creationId xmlns:a16="http://schemas.microsoft.com/office/drawing/2014/main" id="{658EA001-EF54-4956-B1B0-03DAC99D936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5776E243-BF54-4E69-A468-A5DF05580AAC}" type="slidenum">
              <a:rPr lang="en-US" altLang="en-US" sz="1400"/>
              <a:pPr eaLnBrk="1" hangingPunct="1"/>
              <a:t>38</a:t>
            </a:fld>
            <a:endParaRPr lang="th-TH" altLang="en-US" sz="1400"/>
          </a:p>
        </p:txBody>
      </p:sp>
      <p:sp>
        <p:nvSpPr>
          <p:cNvPr id="39939" name="Text Box 2">
            <a:extLst>
              <a:ext uri="{FF2B5EF4-FFF2-40B4-BE49-F238E27FC236}">
                <a16:creationId xmlns:a16="http://schemas.microsoft.com/office/drawing/2014/main" id="{2DDFC8FA-FB73-4347-B0A9-5673C1CA6CA6}"/>
              </a:ext>
            </a:extLst>
          </p:cNvPr>
          <p:cNvSpPr txBox="1">
            <a:spLocks noChangeArrowheads="1"/>
          </p:cNvSpPr>
          <p:nvPr/>
        </p:nvSpPr>
        <p:spPr bwMode="auto">
          <a:xfrm>
            <a:off x="288925" y="263525"/>
            <a:ext cx="5502275" cy="646113"/>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th-TH" altLang="en-US" sz="3600" b="1">
                <a:solidFill>
                  <a:schemeClr val="bg1"/>
                </a:solidFill>
                <a:latin typeface="Browallia New" panose="020B0604020202020204" pitchFamily="34" charset="-34"/>
                <a:cs typeface="Browallia New" panose="020B0604020202020204" pitchFamily="34" charset="-34"/>
              </a:rPr>
              <a:t>การประยุกต์ใช้ </a:t>
            </a:r>
            <a:r>
              <a:rPr lang="en-US" altLang="en-US" sz="3600" b="1">
                <a:solidFill>
                  <a:schemeClr val="bg1"/>
                </a:solidFill>
                <a:latin typeface="Browallia New" panose="020B0604020202020204" pitchFamily="34" charset="-34"/>
                <a:cs typeface="Browallia New" panose="020B0604020202020204" pitchFamily="34" charset="-34"/>
              </a:rPr>
              <a:t>Lean </a:t>
            </a:r>
            <a:r>
              <a:rPr lang="th-TH" altLang="en-US" sz="3600" b="1">
                <a:solidFill>
                  <a:schemeClr val="bg1"/>
                </a:solidFill>
                <a:latin typeface="Browallia New" panose="020B0604020202020204" pitchFamily="34" charset="-34"/>
                <a:cs typeface="Browallia New" panose="020B0604020202020204" pitchFamily="34" charset="-34"/>
              </a:rPr>
              <a:t>ในภาคบริการ</a:t>
            </a:r>
          </a:p>
        </p:txBody>
      </p:sp>
      <p:sp>
        <p:nvSpPr>
          <p:cNvPr id="39940" name="TextBox 4">
            <a:extLst>
              <a:ext uri="{FF2B5EF4-FFF2-40B4-BE49-F238E27FC236}">
                <a16:creationId xmlns:a16="http://schemas.microsoft.com/office/drawing/2014/main" id="{8AE40541-DEF1-4703-B7F2-7F168DA6F51D}"/>
              </a:ext>
            </a:extLst>
          </p:cNvPr>
          <p:cNvSpPr txBox="1">
            <a:spLocks noChangeArrowheads="1"/>
          </p:cNvSpPr>
          <p:nvPr/>
        </p:nvSpPr>
        <p:spPr bwMode="auto">
          <a:xfrm>
            <a:off x="263525" y="838200"/>
            <a:ext cx="888047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th-TH" altLang="en-US" sz="3200" b="1">
                <a:latin typeface="Browallia New" panose="020B0604020202020204" pitchFamily="34" charset="-34"/>
                <a:cs typeface="Browallia New" panose="020B0604020202020204" pitchFamily="34" charset="-34"/>
              </a:rPr>
              <a:t>ภาคบริการเป็น </a:t>
            </a:r>
            <a:r>
              <a:rPr lang="en-US" altLang="en-US" sz="3200" b="1">
                <a:latin typeface="Browallia New" panose="020B0604020202020204" pitchFamily="34" charset="-34"/>
                <a:cs typeface="Browallia New" panose="020B0604020202020204" pitchFamily="34" charset="-34"/>
              </a:rPr>
              <a:t>manpower intensive </a:t>
            </a:r>
            <a:r>
              <a:rPr lang="th-TH" altLang="en-US" sz="3200" b="1">
                <a:latin typeface="Browallia New" panose="020B0604020202020204" pitchFamily="34" charset="-34"/>
                <a:cs typeface="Browallia New" panose="020B0604020202020204" pitchFamily="34" charset="-34"/>
              </a:rPr>
              <a:t>ต้องได้รับการฝึกอบรมอย่างดี</a:t>
            </a:r>
          </a:p>
          <a:p>
            <a:pPr eaLnBrk="1" hangingPunct="1"/>
            <a:r>
              <a:rPr lang="th-TH" altLang="en-US" sz="3200" b="1">
                <a:latin typeface="Browallia New" panose="020B0604020202020204" pitchFamily="34" charset="-34"/>
                <a:cs typeface="Browallia New" panose="020B0604020202020204" pitchFamily="34" charset="-34"/>
              </a:rPr>
              <a:t>ควรใช้ความคิดสร้างสรรค์หาคำตอบก่อนที่จะลงทุนซื้อของราคาแพง</a:t>
            </a:r>
          </a:p>
          <a:p>
            <a:pPr eaLnBrk="1" hangingPunct="1"/>
            <a:r>
              <a:rPr lang="th-TH" altLang="en-US" sz="3200" b="1">
                <a:latin typeface="Browallia New" panose="020B0604020202020204" pitchFamily="34" charset="-34"/>
                <a:cs typeface="Browallia New" panose="020B0604020202020204" pitchFamily="34" charset="-34"/>
              </a:rPr>
              <a:t>ต้องการความเร็ว ไม่ต้องรอจนได้คำตอบที่ดีที่สุด</a:t>
            </a:r>
          </a:p>
          <a:p>
            <a:pPr eaLnBrk="1" hangingPunct="1"/>
            <a:r>
              <a:rPr lang="en-US" altLang="en-US" sz="3200" b="1">
                <a:latin typeface="Browallia New" panose="020B0604020202020204" pitchFamily="34" charset="-34"/>
                <a:cs typeface="Browallia New" panose="020B0604020202020204" pitchFamily="34" charset="-34"/>
              </a:rPr>
              <a:t>80% </a:t>
            </a:r>
            <a:r>
              <a:rPr lang="th-TH" altLang="en-US" sz="3200" b="1">
                <a:latin typeface="Browallia New" panose="020B0604020202020204" pitchFamily="34" charset="-34"/>
                <a:cs typeface="Browallia New" panose="020B0604020202020204" pitchFamily="34" charset="-34"/>
              </a:rPr>
              <a:t>ของงานที่ทำอยู่เป็นความสูญเปล่า</a:t>
            </a:r>
          </a:p>
          <a:p>
            <a:pPr eaLnBrk="1" hangingPunct="1"/>
            <a:r>
              <a:rPr lang="en-US" altLang="en-US" sz="3200" b="1">
                <a:latin typeface="Browallia New" panose="020B0604020202020204" pitchFamily="34" charset="-34"/>
                <a:cs typeface="Browallia New" panose="020B0604020202020204" pitchFamily="34" charset="-34"/>
              </a:rPr>
              <a:t>“</a:t>
            </a:r>
            <a:r>
              <a:rPr lang="th-TH" altLang="en-US" sz="3200" b="1">
                <a:latin typeface="Browallia New" panose="020B0604020202020204" pitchFamily="34" charset="-34"/>
                <a:cs typeface="Browallia New" panose="020B0604020202020204" pitchFamily="34" charset="-34"/>
              </a:rPr>
              <a:t>เวลา</a:t>
            </a:r>
            <a:r>
              <a:rPr lang="en-US" altLang="en-US" sz="3200" b="1">
                <a:latin typeface="Browallia New" panose="020B0604020202020204" pitchFamily="34" charset="-34"/>
                <a:cs typeface="Browallia New" panose="020B0604020202020204" pitchFamily="34" charset="-34"/>
              </a:rPr>
              <a:t>” </a:t>
            </a:r>
            <a:r>
              <a:rPr lang="th-TH" altLang="en-US" sz="3200" b="1">
                <a:latin typeface="Browallia New" panose="020B0604020202020204" pitchFamily="34" charset="-34"/>
                <a:cs typeface="Browallia New" panose="020B0604020202020204" pitchFamily="34" charset="-34"/>
              </a:rPr>
              <a:t>เป็นมิติที่สำคัญของ </a:t>
            </a:r>
            <a:r>
              <a:rPr lang="en-US" altLang="en-US" sz="3200" b="1">
                <a:latin typeface="Browallia New" panose="020B0604020202020204" pitchFamily="34" charset="-34"/>
                <a:cs typeface="Browallia New" panose="020B0604020202020204" pitchFamily="34" charset="-34"/>
              </a:rPr>
              <a:t>lean</a:t>
            </a:r>
          </a:p>
          <a:p>
            <a:pPr eaLnBrk="1" hangingPunct="1"/>
            <a:r>
              <a:rPr lang="th-TH" altLang="en-US" sz="3200" b="1">
                <a:latin typeface="Browallia New" panose="020B0604020202020204" pitchFamily="34" charset="-34"/>
                <a:cs typeface="Browallia New" panose="020B0604020202020204" pitchFamily="34" charset="-34"/>
              </a:rPr>
              <a:t>การมีส่วนร่วมของทั้งองค์กรข้ามพ้นสายการบังคับบัญชา</a:t>
            </a:r>
          </a:p>
          <a:p>
            <a:pPr eaLnBrk="1" hangingPunct="1"/>
            <a:r>
              <a:rPr lang="en-US" altLang="en-US" sz="3200" b="1">
                <a:latin typeface="Browallia New" panose="020B0604020202020204" pitchFamily="34" charset="-34"/>
                <a:cs typeface="Browallia New" panose="020B0604020202020204" pitchFamily="34" charset="-34"/>
              </a:rPr>
              <a:t>Bias for Action </a:t>
            </a:r>
            <a:r>
              <a:rPr lang="th-TH" altLang="en-US" sz="3200" b="1">
                <a:latin typeface="Browallia New" panose="020B0604020202020204" pitchFamily="34" charset="-34"/>
                <a:cs typeface="Browallia New" panose="020B0604020202020204" pitchFamily="34" charset="-34"/>
              </a:rPr>
              <a:t>(ลุยลูกเดียว)</a:t>
            </a:r>
          </a:p>
          <a:p>
            <a:pPr eaLnBrk="1" hangingPunct="1"/>
            <a:r>
              <a:rPr lang="th-TH" altLang="en-US" sz="3200" b="1">
                <a:latin typeface="Browallia New" panose="020B0604020202020204" pitchFamily="34" charset="-34"/>
                <a:cs typeface="Browallia New" panose="020B0604020202020204" pitchFamily="34" charset="-34"/>
              </a:rPr>
              <a:t>แม้กระบวนการที่ดีที่สุดก็ยังมีโอกาสพัฒนา</a:t>
            </a:r>
          </a:p>
          <a:p>
            <a:pPr eaLnBrk="1" hangingPunct="1"/>
            <a:r>
              <a:rPr lang="th-TH" altLang="en-US" sz="3200" b="1">
                <a:latin typeface="Browallia New" panose="020B0604020202020204" pitchFamily="34" charset="-34"/>
                <a:cs typeface="Browallia New" panose="020B0604020202020204" pitchFamily="34" charset="-34"/>
              </a:rPr>
              <a:t>ผู้รับผลงานก็อาจจะสร้างความสูญเปล่า</a:t>
            </a:r>
          </a:p>
          <a:p>
            <a:pPr eaLnBrk="1" hangingPunct="1"/>
            <a:r>
              <a:rPr lang="th-TH" altLang="en-US" sz="3200" b="1">
                <a:latin typeface="Browallia New" panose="020B0604020202020204" pitchFamily="34" charset="-34"/>
                <a:cs typeface="Browallia New" panose="020B0604020202020204" pitchFamily="34" charset="-34"/>
              </a:rPr>
              <a:t>กระบวนการในภาคบริการมักจะมองไม่เห็นและขาดเจ้าของ</a:t>
            </a:r>
          </a:p>
          <a:p>
            <a:pPr eaLnBrk="1" hangingPunct="1"/>
            <a:r>
              <a:rPr lang="th-TH" altLang="en-US" sz="3200" b="1">
                <a:latin typeface="Browallia New" panose="020B0604020202020204" pitchFamily="34" charset="-34"/>
                <a:cs typeface="Browallia New" panose="020B0604020202020204" pitchFamily="34" charset="-34"/>
              </a:rPr>
              <a:t>การทำแค่บางจุดเป็นความสูญเปล่าเพิ่มขึ้น</a:t>
            </a:r>
          </a:p>
          <a:p>
            <a:pPr eaLnBrk="1" hangingPunct="1"/>
            <a:r>
              <a:rPr lang="th-TH" altLang="en-US" sz="3200" b="1">
                <a:latin typeface="Browallia New" panose="020B0604020202020204" pitchFamily="34" charset="-34"/>
                <a:cs typeface="Browallia New" panose="020B0604020202020204" pitchFamily="34" charset="-34"/>
              </a:rPr>
              <a:t>ข้อบกพร่องเล็กน้อยในแต่ละจุด อาจรวมกันเป็นความสูญเปล่ามหาศาล</a:t>
            </a:r>
          </a:p>
        </p:txBody>
      </p:sp>
      <p:pic>
        <p:nvPicPr>
          <p:cNvPr id="5" name="~PP803.WAV">
            <a:hlinkClick r:id="" action="ppaction://media"/>
            <a:extLst>
              <a:ext uri="{FF2B5EF4-FFF2-40B4-BE49-F238E27FC236}">
                <a16:creationId xmlns:a16="http://schemas.microsoft.com/office/drawing/2014/main" id="{F7B72896-7F56-41BF-8E94-CA932A34E2A2}"/>
              </a:ext>
            </a:extLst>
          </p:cNvPr>
          <p:cNvPicPr>
            <a:picLocks noRot="1" noChangeAspect="1"/>
          </p:cNvPicPr>
          <p:nvPr>
            <a:wavAudioFile r:embed="rId1" name="~PP803.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0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a:extLst>
              <a:ext uri="{FF2B5EF4-FFF2-40B4-BE49-F238E27FC236}">
                <a16:creationId xmlns:a16="http://schemas.microsoft.com/office/drawing/2014/main" id="{5289EC98-7A31-4E99-BF80-55C747E347F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D2B62999-440D-42F0-B466-64F74D85DF4D}" type="slidenum">
              <a:rPr lang="en-US" altLang="en-US" sz="1400"/>
              <a:pPr eaLnBrk="1" hangingPunct="1"/>
              <a:t>39</a:t>
            </a:fld>
            <a:endParaRPr lang="th-TH" altLang="en-US" sz="1400"/>
          </a:p>
        </p:txBody>
      </p:sp>
      <p:sp>
        <p:nvSpPr>
          <p:cNvPr id="40963" name="Text Box 2">
            <a:extLst>
              <a:ext uri="{FF2B5EF4-FFF2-40B4-BE49-F238E27FC236}">
                <a16:creationId xmlns:a16="http://schemas.microsoft.com/office/drawing/2014/main" id="{E6D281B9-B34E-4B9B-938C-9A7E73A15B5A}"/>
              </a:ext>
            </a:extLst>
          </p:cNvPr>
          <p:cNvSpPr txBox="1">
            <a:spLocks noChangeArrowheads="1"/>
          </p:cNvSpPr>
          <p:nvPr/>
        </p:nvSpPr>
        <p:spPr bwMode="auto">
          <a:xfrm>
            <a:off x="288925" y="263525"/>
            <a:ext cx="5502275" cy="579438"/>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3200" b="1">
                <a:solidFill>
                  <a:schemeClr val="bg1"/>
                </a:solidFill>
                <a:cs typeface="FreesiaUPC" panose="020B0604020202020204" pitchFamily="34" charset="-34"/>
              </a:rPr>
              <a:t>10</a:t>
            </a:r>
            <a:r>
              <a:rPr lang="en-US" altLang="en-US" sz="3200" b="1" baseline="30000">
                <a:solidFill>
                  <a:schemeClr val="bg1"/>
                </a:solidFill>
                <a:cs typeface="FreesiaUPC" panose="020B0604020202020204" pitchFamily="34" charset="-34"/>
              </a:rPr>
              <a:t>th</a:t>
            </a:r>
            <a:r>
              <a:rPr lang="en-US" altLang="en-US" sz="3200" b="1">
                <a:solidFill>
                  <a:schemeClr val="bg1"/>
                </a:solidFill>
                <a:cs typeface="FreesiaUPC" panose="020B0604020202020204" pitchFamily="34" charset="-34"/>
              </a:rPr>
              <a:t> HA National Forum</a:t>
            </a:r>
            <a:endParaRPr lang="th-TH" altLang="en-US" sz="3200" b="1">
              <a:solidFill>
                <a:schemeClr val="bg1"/>
              </a:solidFill>
              <a:cs typeface="FreesiaUPC" panose="020B0604020202020204" pitchFamily="34" charset="-34"/>
            </a:endParaRPr>
          </a:p>
        </p:txBody>
      </p:sp>
      <p:sp>
        <p:nvSpPr>
          <p:cNvPr id="40964" name="Text Box 3">
            <a:extLst>
              <a:ext uri="{FF2B5EF4-FFF2-40B4-BE49-F238E27FC236}">
                <a16:creationId xmlns:a16="http://schemas.microsoft.com/office/drawing/2014/main" id="{A36BAD27-5660-49C0-A2D1-A9A2C1B8F6DE}"/>
              </a:ext>
            </a:extLst>
          </p:cNvPr>
          <p:cNvSpPr txBox="1">
            <a:spLocks noChangeArrowheads="1"/>
          </p:cNvSpPr>
          <p:nvPr/>
        </p:nvSpPr>
        <p:spPr bwMode="auto">
          <a:xfrm>
            <a:off x="1143000" y="2530475"/>
            <a:ext cx="7026275" cy="1431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400" b="1">
                <a:latin typeface="Browallia New" panose="020B0604020202020204" pitchFamily="34" charset="-34"/>
                <a:cs typeface="Browallia New" panose="020B0604020202020204" pitchFamily="34" charset="-34"/>
              </a:rPr>
              <a:t> “Lean &amp; Seamless Healthcare”</a:t>
            </a:r>
            <a:endParaRPr lang="th-TH" altLang="en-US" sz="4400" b="1">
              <a:latin typeface="Browallia New" panose="020B0604020202020204" pitchFamily="34" charset="-34"/>
              <a:cs typeface="Browallia New" panose="020B0604020202020204" pitchFamily="34" charset="-34"/>
            </a:endParaRPr>
          </a:p>
          <a:p>
            <a:pPr algn="ctr" eaLnBrk="1" hangingPunct="1"/>
            <a:r>
              <a:rPr lang="en-US" altLang="en-US" sz="4400" b="1">
                <a:latin typeface="Browallia New" panose="020B0604020202020204" pitchFamily="34" charset="-34"/>
                <a:cs typeface="Browallia New" panose="020B0604020202020204" pitchFamily="34" charset="-34"/>
              </a:rPr>
              <a:t>10-13 </a:t>
            </a:r>
            <a:r>
              <a:rPr lang="th-TH" altLang="en-US" sz="4400" b="1">
                <a:latin typeface="Browallia New" panose="020B0604020202020204" pitchFamily="34" charset="-34"/>
                <a:cs typeface="Browallia New" panose="020B0604020202020204" pitchFamily="34" charset="-34"/>
              </a:rPr>
              <a:t>มีนาคม </a:t>
            </a:r>
            <a:r>
              <a:rPr lang="en-US" altLang="en-US" sz="4400" b="1">
                <a:latin typeface="Browallia New" panose="020B0604020202020204" pitchFamily="34" charset="-34"/>
                <a:cs typeface="Browallia New" panose="020B0604020202020204" pitchFamily="34" charset="-34"/>
              </a:rPr>
              <a:t>2552</a:t>
            </a:r>
            <a:endParaRPr lang="th-TH" altLang="en-US" sz="4400" b="1">
              <a:latin typeface="Browallia New" panose="020B0604020202020204" pitchFamily="34" charset="-34"/>
              <a:cs typeface="Browallia New" panose="020B0604020202020204" pitchFamily="34" charset="-34"/>
            </a:endParaRPr>
          </a:p>
        </p:txBody>
      </p:sp>
      <p:pic>
        <p:nvPicPr>
          <p:cNvPr id="5" name="~PP854.WAV">
            <a:hlinkClick r:id="" action="ppaction://media"/>
            <a:extLst>
              <a:ext uri="{FF2B5EF4-FFF2-40B4-BE49-F238E27FC236}">
                <a16:creationId xmlns:a16="http://schemas.microsoft.com/office/drawing/2014/main" id="{5234ED45-795D-488F-8A4D-8B43FBC4DFE8}"/>
              </a:ext>
            </a:extLst>
          </p:cNvPr>
          <p:cNvPicPr>
            <a:picLocks noRot="1" noChangeAspect="1"/>
          </p:cNvPicPr>
          <p:nvPr>
            <a:wavAudioFile r:embed="rId1" name="~PP854.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911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60128B2C-4378-4646-B350-BE0B51C4B0B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886B010B-BBFC-4FF2-B0BC-E529962FB045}" type="slidenum">
              <a:rPr lang="en-US" altLang="en-US" sz="1400"/>
              <a:pPr eaLnBrk="1" hangingPunct="1"/>
              <a:t>4</a:t>
            </a:fld>
            <a:endParaRPr lang="th-TH" altLang="en-US" sz="1400"/>
          </a:p>
        </p:txBody>
      </p:sp>
      <p:sp>
        <p:nvSpPr>
          <p:cNvPr id="8195" name="Text Box 2">
            <a:extLst>
              <a:ext uri="{FF2B5EF4-FFF2-40B4-BE49-F238E27FC236}">
                <a16:creationId xmlns:a16="http://schemas.microsoft.com/office/drawing/2014/main" id="{E73FACB7-09E6-4F41-AFB3-31DB86C7F986}"/>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Seamless </a:t>
            </a:r>
            <a:r>
              <a:rPr lang="th-TH" altLang="en-US" sz="4000" b="1">
                <a:solidFill>
                  <a:schemeClr val="bg1"/>
                </a:solidFill>
                <a:latin typeface="Browallia New" panose="020B0604020202020204" pitchFamily="34" charset="-34"/>
                <a:cs typeface="FreesiaUPC" panose="020B0604020202020204" pitchFamily="34" charset="-34"/>
              </a:rPr>
              <a:t>ระหว่างสองขั้ว</a:t>
            </a:r>
          </a:p>
        </p:txBody>
      </p:sp>
      <p:sp>
        <p:nvSpPr>
          <p:cNvPr id="8196" name="Text Box 3">
            <a:extLst>
              <a:ext uri="{FF2B5EF4-FFF2-40B4-BE49-F238E27FC236}">
                <a16:creationId xmlns:a16="http://schemas.microsoft.com/office/drawing/2014/main" id="{7844743F-3FEB-43DB-BECF-17B00A47D3E8}"/>
              </a:ext>
            </a:extLst>
          </p:cNvPr>
          <p:cNvSpPr txBox="1">
            <a:spLocks noChangeArrowheads="1"/>
          </p:cNvSpPr>
          <p:nvPr/>
        </p:nvSpPr>
        <p:spPr bwMode="auto">
          <a:xfrm>
            <a:off x="974725" y="1447800"/>
            <a:ext cx="748347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3600" b="1">
                <a:latin typeface="Browallia New" panose="020B0604020202020204" pitchFamily="34" charset="-34"/>
                <a:cs typeface="FreesiaUPC" panose="020B0604020202020204" pitchFamily="34" charset="-34"/>
              </a:rPr>
              <a:t>Seamless </a:t>
            </a:r>
            <a:r>
              <a:rPr lang="th-TH" altLang="en-US" sz="3600" b="1">
                <a:latin typeface="Browallia New" panose="020B0604020202020204" pitchFamily="34" charset="-34"/>
                <a:cs typeface="FreesiaUPC" panose="020B0604020202020204" pitchFamily="34" charset="-34"/>
              </a:rPr>
              <a:t>ในการดูแลด้วย </a:t>
            </a:r>
            <a:r>
              <a:rPr lang="en-US" altLang="en-US" sz="3600" b="1">
                <a:latin typeface="Browallia New" panose="020B0604020202020204" pitchFamily="34" charset="-34"/>
                <a:cs typeface="FreesiaUPC" panose="020B0604020202020204" pitchFamily="34" charset="-34"/>
              </a:rPr>
              <a:t>bio-medical approach </a:t>
            </a:r>
            <a:r>
              <a:rPr lang="th-TH" altLang="en-US" sz="3600" b="1">
                <a:latin typeface="Browallia New" panose="020B0604020202020204" pitchFamily="34" charset="-34"/>
                <a:cs typeface="FreesiaUPC" panose="020B0604020202020204" pitchFamily="34" charset="-34"/>
              </a:rPr>
              <a:t>กับ </a:t>
            </a:r>
            <a:r>
              <a:rPr lang="en-US" altLang="en-US" sz="3600" b="1">
                <a:latin typeface="Browallia New" panose="020B0604020202020204" pitchFamily="34" charset="-34"/>
                <a:cs typeface="FreesiaUPC" panose="020B0604020202020204" pitchFamily="34" charset="-34"/>
              </a:rPr>
              <a:t>mind-body approach </a:t>
            </a:r>
            <a:r>
              <a:rPr lang="th-TH" altLang="en-US" sz="3600" b="1">
                <a:latin typeface="Browallia New" panose="020B0604020202020204" pitchFamily="34" charset="-34"/>
                <a:cs typeface="FreesiaUPC" panose="020B0604020202020204" pitchFamily="34" charset="-34"/>
              </a:rPr>
              <a:t>หรือการใช้ </a:t>
            </a:r>
            <a:r>
              <a:rPr lang="en-US" altLang="en-US" sz="3600" b="1">
                <a:latin typeface="Browallia New" panose="020B0604020202020204" pitchFamily="34" charset="-34"/>
                <a:cs typeface="FreesiaUPC" panose="020B0604020202020204" pitchFamily="34" charset="-34"/>
              </a:rPr>
              <a:t>western medicine </a:t>
            </a:r>
            <a:r>
              <a:rPr lang="th-TH" altLang="en-US" sz="3600" b="1">
                <a:latin typeface="Browallia New" panose="020B0604020202020204" pitchFamily="34" charset="-34"/>
                <a:cs typeface="FreesiaUPC" panose="020B0604020202020204" pitchFamily="34" charset="-34"/>
              </a:rPr>
              <a:t>กับ </a:t>
            </a:r>
            <a:r>
              <a:rPr lang="en-US" altLang="en-US" sz="3600" b="1">
                <a:latin typeface="Browallia New" panose="020B0604020202020204" pitchFamily="34" charset="-34"/>
                <a:cs typeface="FreesiaUPC" panose="020B0604020202020204" pitchFamily="34" charset="-34"/>
              </a:rPr>
              <a:t>alternative medicine</a:t>
            </a:r>
            <a:endParaRPr lang="th-TH" altLang="en-US" sz="3600" b="1">
              <a:latin typeface="Browallia New" panose="020B0604020202020204" pitchFamily="34" charset="-34"/>
              <a:cs typeface="FreesiaUPC" panose="020B0604020202020204" pitchFamily="34" charset="-34"/>
            </a:endParaRPr>
          </a:p>
        </p:txBody>
      </p:sp>
      <p:sp>
        <p:nvSpPr>
          <p:cNvPr id="8197" name="Text Box 4">
            <a:extLst>
              <a:ext uri="{FF2B5EF4-FFF2-40B4-BE49-F238E27FC236}">
                <a16:creationId xmlns:a16="http://schemas.microsoft.com/office/drawing/2014/main" id="{8F4D10EE-D02A-49EF-B2F0-EE7E091DFE0A}"/>
              </a:ext>
            </a:extLst>
          </p:cNvPr>
          <p:cNvSpPr txBox="1">
            <a:spLocks noChangeArrowheads="1"/>
          </p:cNvSpPr>
          <p:nvPr/>
        </p:nvSpPr>
        <p:spPr bwMode="auto">
          <a:xfrm>
            <a:off x="746125" y="3902075"/>
            <a:ext cx="7712075" cy="2041525"/>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buFontTx/>
              <a:buChar char="•"/>
            </a:pPr>
            <a:r>
              <a:rPr lang="th-TH" altLang="en-US" sz="3200">
                <a:latin typeface="Browallia New" panose="020B0604020202020204" pitchFamily="34" charset="-34"/>
                <a:cs typeface="Browallia New" panose="020B0604020202020204" pitchFamily="34" charset="-34"/>
              </a:rPr>
              <a:t>นึกถึงโรคอะไรสักโรคหนึ่งที่การดูแลด้วยวิธีการทาง </a:t>
            </a:r>
            <a:r>
              <a:rPr lang="en-US" altLang="en-US" sz="3200">
                <a:latin typeface="Browallia New" panose="020B0604020202020204" pitchFamily="34" charset="-34"/>
                <a:cs typeface="Browallia New" panose="020B0604020202020204" pitchFamily="34" charset="-34"/>
              </a:rPr>
              <a:t>bio-medical </a:t>
            </a:r>
            <a:r>
              <a:rPr lang="th-TH" altLang="en-US" sz="3200">
                <a:latin typeface="Browallia New" panose="020B0604020202020204" pitchFamily="34" charset="-34"/>
                <a:cs typeface="Browallia New" panose="020B0604020202020204" pitchFamily="34" charset="-34"/>
              </a:rPr>
              <a:t>ได้ผลไม่ชัดเจน</a:t>
            </a:r>
          </a:p>
          <a:p>
            <a:pPr eaLnBrk="1" hangingPunct="1">
              <a:buFontTx/>
              <a:buChar char="•"/>
            </a:pPr>
            <a:r>
              <a:rPr lang="th-TH" altLang="en-US" sz="3200">
                <a:latin typeface="Browallia New" panose="020B0604020202020204" pitchFamily="34" charset="-34"/>
                <a:cs typeface="Browallia New" panose="020B0604020202020204" pitchFamily="34" charset="-34"/>
              </a:rPr>
              <a:t>จะใช้ </a:t>
            </a:r>
            <a:r>
              <a:rPr lang="en-US" altLang="en-US" sz="3200">
                <a:latin typeface="Browallia New" panose="020B0604020202020204" pitchFamily="34" charset="-34"/>
                <a:cs typeface="Browallia New" panose="020B0604020202020204" pitchFamily="34" charset="-34"/>
              </a:rPr>
              <a:t>mind-body approach </a:t>
            </a:r>
            <a:r>
              <a:rPr lang="th-TH" altLang="en-US" sz="3200">
                <a:latin typeface="Browallia New" panose="020B0604020202020204" pitchFamily="34" charset="-34"/>
                <a:cs typeface="Browallia New" panose="020B0604020202020204" pitchFamily="34" charset="-34"/>
              </a:rPr>
              <a:t>หรือ </a:t>
            </a:r>
            <a:r>
              <a:rPr lang="en-US" altLang="en-US" sz="3200">
                <a:latin typeface="Browallia New" panose="020B0604020202020204" pitchFamily="34" charset="-34"/>
                <a:cs typeface="Browallia New" panose="020B0604020202020204" pitchFamily="34" charset="-34"/>
              </a:rPr>
              <a:t>alternative medicine </a:t>
            </a:r>
            <a:r>
              <a:rPr lang="th-TH" altLang="en-US" sz="3200">
                <a:latin typeface="Browallia New" panose="020B0604020202020204" pitchFamily="34" charset="-34"/>
                <a:cs typeface="Browallia New" panose="020B0604020202020204" pitchFamily="34" charset="-34"/>
              </a:rPr>
              <a:t>มาใช้ร่วมอย่างไร</a:t>
            </a:r>
          </a:p>
        </p:txBody>
      </p:sp>
      <p:pic>
        <p:nvPicPr>
          <p:cNvPr id="6" name="~PP1837.WAV">
            <a:hlinkClick r:id="" action="ppaction://media"/>
            <a:extLst>
              <a:ext uri="{FF2B5EF4-FFF2-40B4-BE49-F238E27FC236}">
                <a16:creationId xmlns:a16="http://schemas.microsoft.com/office/drawing/2014/main" id="{A87BDA29-63CD-4E91-B35F-180E6439C81B}"/>
              </a:ext>
            </a:extLst>
          </p:cNvPr>
          <p:cNvPicPr>
            <a:picLocks noRot="1" noChangeAspect="1"/>
          </p:cNvPicPr>
          <p:nvPr>
            <a:wavAudioFile r:embed="rId1" name="~PP1837.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572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a:extLst>
              <a:ext uri="{FF2B5EF4-FFF2-40B4-BE49-F238E27FC236}">
                <a16:creationId xmlns:a16="http://schemas.microsoft.com/office/drawing/2014/main" id="{220F8F6D-B3DF-46AF-AA2C-F2434EF0D80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36F32ECC-BE3D-45FD-B99D-3E45546674E0}" type="slidenum">
              <a:rPr lang="en-US" altLang="en-US" sz="1400"/>
              <a:pPr eaLnBrk="1" hangingPunct="1"/>
              <a:t>5</a:t>
            </a:fld>
            <a:endParaRPr lang="th-TH" altLang="en-US" sz="1400"/>
          </a:p>
        </p:txBody>
      </p:sp>
      <p:sp>
        <p:nvSpPr>
          <p:cNvPr id="9219" name="Text Box 2">
            <a:extLst>
              <a:ext uri="{FF2B5EF4-FFF2-40B4-BE49-F238E27FC236}">
                <a16:creationId xmlns:a16="http://schemas.microsoft.com/office/drawing/2014/main" id="{BA19972F-4222-4FD1-B2A7-91B25D115E1D}"/>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Seamless </a:t>
            </a:r>
            <a:r>
              <a:rPr lang="th-TH" altLang="en-US" sz="4000" b="1">
                <a:solidFill>
                  <a:schemeClr val="bg1"/>
                </a:solidFill>
                <a:latin typeface="Browallia New" panose="020B0604020202020204" pitchFamily="34" charset="-34"/>
                <a:cs typeface="FreesiaUPC" panose="020B0604020202020204" pitchFamily="34" charset="-34"/>
              </a:rPr>
              <a:t>ระหว่างภาคส่วน</a:t>
            </a:r>
          </a:p>
        </p:txBody>
      </p:sp>
      <p:sp>
        <p:nvSpPr>
          <p:cNvPr id="9220" name="Text Box 3">
            <a:extLst>
              <a:ext uri="{FF2B5EF4-FFF2-40B4-BE49-F238E27FC236}">
                <a16:creationId xmlns:a16="http://schemas.microsoft.com/office/drawing/2014/main" id="{541CC2E8-533A-4980-97DF-A50D9995FD8C}"/>
              </a:ext>
            </a:extLst>
          </p:cNvPr>
          <p:cNvSpPr txBox="1">
            <a:spLocks noChangeArrowheads="1"/>
          </p:cNvSpPr>
          <p:nvPr/>
        </p:nvSpPr>
        <p:spPr bwMode="auto">
          <a:xfrm>
            <a:off x="914400" y="1447800"/>
            <a:ext cx="74834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3600" b="1">
                <a:latin typeface="Browallia New" panose="020B0604020202020204" pitchFamily="34" charset="-34"/>
                <a:cs typeface="FreesiaUPC" panose="020B0604020202020204" pitchFamily="34" charset="-34"/>
              </a:rPr>
              <a:t>Seamless </a:t>
            </a:r>
            <a:r>
              <a:rPr lang="th-TH" altLang="en-US" sz="3600" b="1">
                <a:latin typeface="Browallia New" panose="020B0604020202020204" pitchFamily="34" charset="-34"/>
                <a:cs typeface="FreesiaUPC" panose="020B0604020202020204" pitchFamily="34" charset="-34"/>
              </a:rPr>
              <a:t>ในการทำงานระหว่าง </a:t>
            </a:r>
            <a:r>
              <a:rPr lang="en-US" altLang="en-US" sz="3600" b="1">
                <a:latin typeface="Browallia New" panose="020B0604020202020204" pitchFamily="34" charset="-34"/>
                <a:cs typeface="FreesiaUPC" panose="020B0604020202020204" pitchFamily="34" charset="-34"/>
              </a:rPr>
              <a:t>health sector </a:t>
            </a:r>
            <a:r>
              <a:rPr lang="th-TH" altLang="en-US" sz="3600" b="1">
                <a:latin typeface="Browallia New" panose="020B0604020202020204" pitchFamily="34" charset="-34"/>
                <a:cs typeface="FreesiaUPC" panose="020B0604020202020204" pitchFamily="34" charset="-34"/>
              </a:rPr>
              <a:t>กับภาคส่วนอื่นๆ</a:t>
            </a:r>
          </a:p>
        </p:txBody>
      </p:sp>
      <p:sp>
        <p:nvSpPr>
          <p:cNvPr id="9221" name="Text Box 4">
            <a:extLst>
              <a:ext uri="{FF2B5EF4-FFF2-40B4-BE49-F238E27FC236}">
                <a16:creationId xmlns:a16="http://schemas.microsoft.com/office/drawing/2014/main" id="{C2A242D0-1337-43BE-95A7-D551D168F84B}"/>
              </a:ext>
            </a:extLst>
          </p:cNvPr>
          <p:cNvSpPr txBox="1">
            <a:spLocks noChangeArrowheads="1"/>
          </p:cNvSpPr>
          <p:nvPr/>
        </p:nvSpPr>
        <p:spPr bwMode="auto">
          <a:xfrm>
            <a:off x="746125" y="2971800"/>
            <a:ext cx="7712075" cy="3016250"/>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buFontTx/>
              <a:buChar char="•"/>
            </a:pPr>
            <a:r>
              <a:rPr lang="th-TH" altLang="en-US" sz="3200">
                <a:latin typeface="Browallia New" panose="020B0604020202020204" pitchFamily="34" charset="-34"/>
                <a:cs typeface="Browallia New" panose="020B0604020202020204" pitchFamily="34" charset="-34"/>
              </a:rPr>
              <a:t>ถ้าเอาสุขภาพเป็นตัวตั้ง เราสามารถจัดลำดับความสำคัญของภาคส่วนที่เกี่ยวข้องได้หรือไม่  จะทำงานร่วมกับภาคส่วนดังกล่าวอย่างเนียนสนิทได้อย่างไร</a:t>
            </a:r>
          </a:p>
          <a:p>
            <a:pPr eaLnBrk="1" hangingPunct="1">
              <a:buFontTx/>
              <a:buChar char="•"/>
            </a:pPr>
            <a:r>
              <a:rPr lang="th-TH" altLang="en-US" sz="3200">
                <a:latin typeface="Browallia New" panose="020B0604020202020204" pitchFamily="34" charset="-34"/>
                <a:cs typeface="Browallia New" panose="020B0604020202020204" pitchFamily="34" charset="-34"/>
              </a:rPr>
              <a:t>ถ้าเอาภาคส่วนต่างๆ ที่อยู่ในพื้นที่ของเราเป็นตัวตั้ง จะเชิญชวนภาคส่วนเหล่านั้นมาทำงานเพื่อเป้าหมายคุณภาพชีวิตของประชาชนได้อย่างไร</a:t>
            </a:r>
          </a:p>
        </p:txBody>
      </p:sp>
      <p:pic>
        <p:nvPicPr>
          <p:cNvPr id="6" name="~PP2917.WAV">
            <a:hlinkClick r:id="" action="ppaction://media"/>
            <a:extLst>
              <a:ext uri="{FF2B5EF4-FFF2-40B4-BE49-F238E27FC236}">
                <a16:creationId xmlns:a16="http://schemas.microsoft.com/office/drawing/2014/main" id="{2C11F6C5-02A5-482A-B831-F4E96858BC67}"/>
              </a:ext>
            </a:extLst>
          </p:cNvPr>
          <p:cNvPicPr>
            <a:picLocks noRot="1" noChangeAspect="1"/>
          </p:cNvPicPr>
          <p:nvPr>
            <a:wavAudioFile r:embed="rId1" name="~PP2917.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556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a:extLst>
              <a:ext uri="{FF2B5EF4-FFF2-40B4-BE49-F238E27FC236}">
                <a16:creationId xmlns:a16="http://schemas.microsoft.com/office/drawing/2014/main" id="{8E107021-7C9F-4D12-89EF-CBA5FE4A17C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DC4862B8-981C-4F07-BC1B-AEEA5F5F8F09}" type="slidenum">
              <a:rPr lang="en-US" altLang="en-US" sz="1400"/>
              <a:pPr eaLnBrk="1" hangingPunct="1"/>
              <a:t>6</a:t>
            </a:fld>
            <a:endParaRPr lang="th-TH" altLang="en-US" sz="1400"/>
          </a:p>
        </p:txBody>
      </p:sp>
      <p:sp>
        <p:nvSpPr>
          <p:cNvPr id="10243" name="Text Box 2">
            <a:extLst>
              <a:ext uri="{FF2B5EF4-FFF2-40B4-BE49-F238E27FC236}">
                <a16:creationId xmlns:a16="http://schemas.microsoft.com/office/drawing/2014/main" id="{BE88B949-B904-4D1A-9A70-2DF498695A7C}"/>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Seamless </a:t>
            </a:r>
            <a:r>
              <a:rPr lang="th-TH" altLang="en-US" sz="4000" b="1">
                <a:solidFill>
                  <a:schemeClr val="bg1"/>
                </a:solidFill>
                <a:latin typeface="Browallia New" panose="020B0604020202020204" pitchFamily="34" charset="-34"/>
                <a:cs typeface="FreesiaUPC" panose="020B0604020202020204" pitchFamily="34" charset="-34"/>
              </a:rPr>
              <a:t>สร้างกับใช้ความรู้</a:t>
            </a:r>
          </a:p>
        </p:txBody>
      </p:sp>
      <p:sp>
        <p:nvSpPr>
          <p:cNvPr id="10244" name="Text Box 3">
            <a:extLst>
              <a:ext uri="{FF2B5EF4-FFF2-40B4-BE49-F238E27FC236}">
                <a16:creationId xmlns:a16="http://schemas.microsoft.com/office/drawing/2014/main" id="{4224A86F-C351-4F15-B1DE-B982DB4BBF2C}"/>
              </a:ext>
            </a:extLst>
          </p:cNvPr>
          <p:cNvSpPr txBox="1">
            <a:spLocks noChangeArrowheads="1"/>
          </p:cNvSpPr>
          <p:nvPr/>
        </p:nvSpPr>
        <p:spPr bwMode="auto">
          <a:xfrm>
            <a:off x="914400" y="1019175"/>
            <a:ext cx="74834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3600" b="1">
                <a:latin typeface="Browallia New" panose="020B0604020202020204" pitchFamily="34" charset="-34"/>
                <a:cs typeface="FreesiaUPC" panose="020B0604020202020204" pitchFamily="34" charset="-34"/>
              </a:rPr>
              <a:t>Seamless </a:t>
            </a:r>
            <a:r>
              <a:rPr lang="th-TH" altLang="en-US" sz="3600" b="1">
                <a:latin typeface="Browallia New" panose="020B0604020202020204" pitchFamily="34" charset="-34"/>
                <a:cs typeface="FreesiaUPC" panose="020B0604020202020204" pitchFamily="34" charset="-34"/>
              </a:rPr>
              <a:t>ระหว่างการสร้างความรู้กับการใช้ความรู้ (</a:t>
            </a:r>
            <a:r>
              <a:rPr lang="en-US" altLang="en-US" sz="3600" b="1">
                <a:latin typeface="Browallia New" panose="020B0604020202020204" pitchFamily="34" charset="-34"/>
                <a:cs typeface="FreesiaUPC" panose="020B0604020202020204" pitchFamily="34" charset="-34"/>
              </a:rPr>
              <a:t>Knowledge generation &amp; utilization</a:t>
            </a:r>
            <a:r>
              <a:rPr lang="th-TH" altLang="en-US" sz="3600" b="1">
                <a:latin typeface="Browallia New" panose="020B0604020202020204" pitchFamily="34" charset="-34"/>
                <a:cs typeface="FreesiaUPC" panose="020B0604020202020204" pitchFamily="34" charset="-34"/>
              </a:rPr>
              <a:t>)</a:t>
            </a:r>
          </a:p>
        </p:txBody>
      </p:sp>
      <p:sp>
        <p:nvSpPr>
          <p:cNvPr id="10245" name="Text Box 4">
            <a:extLst>
              <a:ext uri="{FF2B5EF4-FFF2-40B4-BE49-F238E27FC236}">
                <a16:creationId xmlns:a16="http://schemas.microsoft.com/office/drawing/2014/main" id="{94110F10-9A64-402B-BBD2-A113A92FE596}"/>
              </a:ext>
            </a:extLst>
          </p:cNvPr>
          <p:cNvSpPr txBox="1">
            <a:spLocks noChangeArrowheads="1"/>
          </p:cNvSpPr>
          <p:nvPr/>
        </p:nvSpPr>
        <p:spPr bwMode="auto">
          <a:xfrm>
            <a:off x="746125" y="2312988"/>
            <a:ext cx="7712075" cy="3935412"/>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eaLnBrk="0" hangingPunct="0">
              <a:defRPr sz="2000">
                <a:solidFill>
                  <a:schemeClr val="tx1"/>
                </a:solidFill>
                <a:latin typeface="Arial" panose="020B0604020202020204" pitchFamily="34" charset="0"/>
                <a:cs typeface="Angsana New" panose="02020603050405020304" pitchFamily="18" charset="-34"/>
              </a:defRPr>
            </a:lvl1pPr>
            <a:lvl2pPr marL="5143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buFontTx/>
              <a:buChar char="•"/>
            </a:pPr>
            <a:r>
              <a:rPr lang="th-TH" altLang="en-US" sz="2800">
                <a:latin typeface="Browallia New" panose="020B0604020202020204" pitchFamily="34" charset="-34"/>
                <a:cs typeface="Browallia New" panose="020B0604020202020204" pitchFamily="34" charset="-34"/>
              </a:rPr>
              <a:t>จะใช้การทำงานของเราสร้างความรู้ได้อย่างไร</a:t>
            </a:r>
          </a:p>
          <a:p>
            <a:pPr eaLnBrk="1" hangingPunct="1">
              <a:buFontTx/>
              <a:buChar char="•"/>
            </a:pPr>
            <a:r>
              <a:rPr lang="th-TH" altLang="en-US" sz="2800">
                <a:latin typeface="Browallia New" panose="020B0604020202020204" pitchFamily="34" charset="-34"/>
                <a:cs typeface="Browallia New" panose="020B0604020202020204" pitchFamily="34" charset="-34"/>
              </a:rPr>
              <a:t>จะนำความรู้ที่ทันสมัยมาใช้ประโยชน์ในการทำงานได้อย่างไร</a:t>
            </a:r>
          </a:p>
          <a:p>
            <a:pPr eaLnBrk="1" hangingPunct="1">
              <a:buFontTx/>
              <a:buChar char="•"/>
            </a:pPr>
            <a:r>
              <a:rPr lang="th-TH" altLang="en-US" sz="2800">
                <a:latin typeface="Browallia New" panose="020B0604020202020204" pitchFamily="34" charset="-34"/>
                <a:cs typeface="Browallia New" panose="020B0604020202020204" pitchFamily="34" charset="-34"/>
              </a:rPr>
              <a:t>จะต่อยอดความรู้ที่นำมาใช้ได้อย่างไร</a:t>
            </a:r>
          </a:p>
          <a:p>
            <a:pPr eaLnBrk="1" hangingPunct="1">
              <a:buFontTx/>
              <a:buChar char="•"/>
            </a:pPr>
            <a:r>
              <a:rPr lang="th-TH" altLang="en-US" sz="2800">
                <a:latin typeface="Browallia New" panose="020B0604020202020204" pitchFamily="34" charset="-34"/>
                <a:cs typeface="Browallia New" panose="020B0604020202020204" pitchFamily="34" charset="-34"/>
              </a:rPr>
              <a:t>รพ.ของเราจะสร้างความรู้ด้วยเครื่องมือที่ซับซ้อนเพียงใด</a:t>
            </a:r>
          </a:p>
          <a:p>
            <a:pPr lvl="1" eaLnBrk="1" hangingPunct="1">
              <a:buFontTx/>
              <a:buChar char="•"/>
            </a:pPr>
            <a:r>
              <a:rPr lang="th-TH" altLang="en-US" sz="2800">
                <a:latin typeface="Browallia New" panose="020B0604020202020204" pitchFamily="34" charset="-34"/>
                <a:cs typeface="Browallia New" panose="020B0604020202020204" pitchFamily="34" charset="-34"/>
              </a:rPr>
              <a:t> วิเคราะห์ข้อมูล</a:t>
            </a:r>
          </a:p>
          <a:p>
            <a:pPr lvl="1" eaLnBrk="1" hangingPunct="1">
              <a:buFontTx/>
              <a:buChar char="•"/>
            </a:pPr>
            <a:r>
              <a:rPr lang="th-TH" altLang="en-US" sz="2800">
                <a:latin typeface="Browallia New" panose="020B0604020202020204" pitchFamily="34" charset="-34"/>
                <a:cs typeface="Browallia New" panose="020B0604020202020204" pitchFamily="34" charset="-34"/>
              </a:rPr>
              <a:t> วิเคราะห์แบบแผนของพฤติกรรม </a:t>
            </a:r>
          </a:p>
          <a:p>
            <a:pPr lvl="1" eaLnBrk="1" hangingPunct="1">
              <a:buFontTx/>
              <a:buChar char="•"/>
            </a:pPr>
            <a:r>
              <a:rPr lang="th-TH" altLang="en-US" sz="2800">
                <a:latin typeface="Browallia New" panose="020B0604020202020204" pitchFamily="34" charset="-34"/>
                <a:cs typeface="Browallia New" panose="020B0604020202020204" pitchFamily="34" charset="-34"/>
              </a:rPr>
              <a:t> เก็บข้อมูลอย่างมีเป้าหมาย</a:t>
            </a:r>
          </a:p>
          <a:p>
            <a:pPr lvl="1" eaLnBrk="1" hangingPunct="1">
              <a:buFontTx/>
              <a:buChar char="•"/>
            </a:pPr>
            <a:r>
              <a:rPr lang="th-TH" altLang="en-US" sz="2800">
                <a:latin typeface="Browallia New" panose="020B0604020202020204" pitchFamily="34" charset="-34"/>
                <a:cs typeface="Browallia New" panose="020B0604020202020204" pitchFamily="34" charset="-34"/>
              </a:rPr>
              <a:t> สรุปบทเรียนจากกิจกรรมพัฒนาคุณภาพ</a:t>
            </a:r>
          </a:p>
          <a:p>
            <a:pPr lvl="1" eaLnBrk="1" hangingPunct="1">
              <a:buFontTx/>
              <a:buChar char="•"/>
            </a:pPr>
            <a:r>
              <a:rPr lang="th-TH" altLang="en-US" sz="2800">
                <a:latin typeface="Browallia New" panose="020B0604020202020204" pitchFamily="34" charset="-34"/>
                <a:cs typeface="Browallia New" panose="020B0604020202020204" pitchFamily="34" charset="-34"/>
              </a:rPr>
              <a:t> </a:t>
            </a:r>
            <a:r>
              <a:rPr lang="en-US" altLang="en-US" sz="2800">
                <a:latin typeface="Browallia New" panose="020B0604020202020204" pitchFamily="34" charset="-34"/>
                <a:cs typeface="Browallia New" panose="020B0604020202020204" pitchFamily="34" charset="-34"/>
              </a:rPr>
              <a:t>R2R</a:t>
            </a:r>
            <a:endParaRPr lang="th-TH" altLang="en-US" sz="2800">
              <a:latin typeface="Browallia New" panose="020B0604020202020204" pitchFamily="34" charset="-34"/>
              <a:cs typeface="Browallia New" panose="020B0604020202020204" pitchFamily="34" charset="-34"/>
            </a:endParaRPr>
          </a:p>
        </p:txBody>
      </p:sp>
      <p:pic>
        <p:nvPicPr>
          <p:cNvPr id="6" name="~PP2248.WAV">
            <a:hlinkClick r:id="" action="ppaction://media"/>
            <a:extLst>
              <a:ext uri="{FF2B5EF4-FFF2-40B4-BE49-F238E27FC236}">
                <a16:creationId xmlns:a16="http://schemas.microsoft.com/office/drawing/2014/main" id="{13BCC7B4-4304-48CF-9232-BF7210D3566C}"/>
              </a:ext>
            </a:extLst>
          </p:cNvPr>
          <p:cNvPicPr>
            <a:picLocks noRot="1" noChangeAspect="1"/>
          </p:cNvPicPr>
          <p:nvPr>
            <a:wavAudioFile r:embed="rId1" name="~PP2248.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3513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a:extLst>
              <a:ext uri="{FF2B5EF4-FFF2-40B4-BE49-F238E27FC236}">
                <a16:creationId xmlns:a16="http://schemas.microsoft.com/office/drawing/2014/main" id="{BC3FCB14-A130-491E-915A-9DBBC580CF5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8DF5AE4D-6698-48EF-BD46-25C8B3942CA1}" type="slidenum">
              <a:rPr lang="en-US" altLang="en-US" sz="1400"/>
              <a:pPr eaLnBrk="1" hangingPunct="1"/>
              <a:t>7</a:t>
            </a:fld>
            <a:endParaRPr lang="th-TH" altLang="en-US" sz="1400"/>
          </a:p>
        </p:txBody>
      </p:sp>
      <p:sp>
        <p:nvSpPr>
          <p:cNvPr id="11267" name="Text Box 2">
            <a:extLst>
              <a:ext uri="{FF2B5EF4-FFF2-40B4-BE49-F238E27FC236}">
                <a16:creationId xmlns:a16="http://schemas.microsoft.com/office/drawing/2014/main" id="{1FD00776-44F0-4AE1-9D18-4D10FE627CC9}"/>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Seamless </a:t>
            </a:r>
            <a:r>
              <a:rPr lang="th-TH" altLang="en-US" sz="4000" b="1">
                <a:solidFill>
                  <a:schemeClr val="bg1"/>
                </a:solidFill>
                <a:latin typeface="Browallia New" panose="020B0604020202020204" pitchFamily="34" charset="-34"/>
                <a:cs typeface="FreesiaUPC" panose="020B0604020202020204" pitchFamily="34" charset="-34"/>
              </a:rPr>
              <a:t>ระหว่างคนกับงาน</a:t>
            </a:r>
          </a:p>
        </p:txBody>
      </p:sp>
      <p:sp>
        <p:nvSpPr>
          <p:cNvPr id="11268" name="Text Box 4">
            <a:extLst>
              <a:ext uri="{FF2B5EF4-FFF2-40B4-BE49-F238E27FC236}">
                <a16:creationId xmlns:a16="http://schemas.microsoft.com/office/drawing/2014/main" id="{7ACC58D1-4E30-4203-9192-940ECE929EF4}"/>
              </a:ext>
            </a:extLst>
          </p:cNvPr>
          <p:cNvSpPr txBox="1">
            <a:spLocks noChangeArrowheads="1"/>
          </p:cNvSpPr>
          <p:nvPr/>
        </p:nvSpPr>
        <p:spPr bwMode="auto">
          <a:xfrm>
            <a:off x="746125" y="1600200"/>
            <a:ext cx="7712075" cy="2528888"/>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buFontTx/>
              <a:buChar char="•"/>
            </a:pPr>
            <a:r>
              <a:rPr lang="th-TH" altLang="en-US" sz="3200">
                <a:latin typeface="Browallia New" panose="020B0604020202020204" pitchFamily="34" charset="-34"/>
                <a:cs typeface="Browallia New" panose="020B0604020202020204" pitchFamily="34" charset="-34"/>
              </a:rPr>
              <a:t>จะใช้การทำงานเป็นการพัฒนาคนได้อย่างไร</a:t>
            </a:r>
          </a:p>
          <a:p>
            <a:pPr eaLnBrk="1" hangingPunct="1">
              <a:buFontTx/>
              <a:buChar char="•"/>
            </a:pPr>
            <a:r>
              <a:rPr lang="th-TH" altLang="en-US" sz="3200">
                <a:latin typeface="Browallia New" panose="020B0604020202020204" pitchFamily="34" charset="-34"/>
                <a:cs typeface="Browallia New" panose="020B0604020202020204" pitchFamily="34" charset="-34"/>
              </a:rPr>
              <a:t>จะทำให้คนทำงานด้วยหัวใจและความรักในงานได้อย่างไร</a:t>
            </a:r>
          </a:p>
          <a:p>
            <a:pPr eaLnBrk="1" hangingPunct="1">
              <a:buFontTx/>
              <a:buChar char="•"/>
            </a:pPr>
            <a:r>
              <a:rPr lang="th-TH" altLang="en-US" sz="3200">
                <a:latin typeface="Browallia New" panose="020B0604020202020204" pitchFamily="34" charset="-34"/>
                <a:cs typeface="Browallia New" panose="020B0604020202020204" pitchFamily="34" charset="-34"/>
              </a:rPr>
              <a:t>จะทำให้การทำงานเป็นการพักผ่อนไปในตัวได้อย่างไร</a:t>
            </a:r>
          </a:p>
          <a:p>
            <a:pPr eaLnBrk="1" hangingPunct="1">
              <a:buFontTx/>
              <a:buChar char="•"/>
            </a:pPr>
            <a:r>
              <a:rPr lang="th-TH" altLang="en-US" sz="3200">
                <a:latin typeface="Browallia New" panose="020B0604020202020204" pitchFamily="34" charset="-34"/>
                <a:cs typeface="Browallia New" panose="020B0604020202020204" pitchFamily="34" charset="-34"/>
              </a:rPr>
              <a:t>จะใช้ศักยภาพของสมองส่วนที่ทำงานภายใต้สภาวะ </a:t>
            </a:r>
            <a:r>
              <a:rPr lang="en-US" altLang="en-US" sz="3200">
                <a:latin typeface="Browallia New" panose="020B0604020202020204" pitchFamily="34" charset="-34"/>
                <a:cs typeface="Browallia New" panose="020B0604020202020204" pitchFamily="34" charset="-34"/>
              </a:rPr>
              <a:t>subconscious (80%) </a:t>
            </a:r>
            <a:r>
              <a:rPr lang="th-TH" altLang="en-US" sz="3200">
                <a:latin typeface="Browallia New" panose="020B0604020202020204" pitchFamily="34" charset="-34"/>
                <a:cs typeface="Browallia New" panose="020B0604020202020204" pitchFamily="34" charset="-34"/>
              </a:rPr>
              <a:t>ให้เป็นประโยชน์ต่องานได้อย่างไร</a:t>
            </a:r>
          </a:p>
        </p:txBody>
      </p:sp>
      <p:pic>
        <p:nvPicPr>
          <p:cNvPr id="5" name="~PP3715.WAV">
            <a:hlinkClick r:id="" action="ppaction://media"/>
            <a:extLst>
              <a:ext uri="{FF2B5EF4-FFF2-40B4-BE49-F238E27FC236}">
                <a16:creationId xmlns:a16="http://schemas.microsoft.com/office/drawing/2014/main" id="{C00F7EC4-F5C9-45CF-9C91-02494E53C17D}"/>
              </a:ext>
            </a:extLst>
          </p:cNvPr>
          <p:cNvPicPr>
            <a:picLocks noRot="1" noChangeAspect="1"/>
          </p:cNvPicPr>
          <p:nvPr>
            <a:wavAudioFile r:embed="rId1" name="~PP3715.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881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a:extLst>
              <a:ext uri="{FF2B5EF4-FFF2-40B4-BE49-F238E27FC236}">
                <a16:creationId xmlns:a16="http://schemas.microsoft.com/office/drawing/2014/main" id="{F01DD24C-B3E0-4D40-A20B-2D34E38E8C4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690180C6-721B-4CE1-A178-EB9AE2977C27}" type="slidenum">
              <a:rPr lang="en-US" altLang="en-US" sz="1400"/>
              <a:pPr eaLnBrk="1" hangingPunct="1"/>
              <a:t>8</a:t>
            </a:fld>
            <a:endParaRPr lang="th-TH" altLang="en-US" sz="1400"/>
          </a:p>
        </p:txBody>
      </p:sp>
      <p:sp>
        <p:nvSpPr>
          <p:cNvPr id="12291" name="Text Box 2">
            <a:extLst>
              <a:ext uri="{FF2B5EF4-FFF2-40B4-BE49-F238E27FC236}">
                <a16:creationId xmlns:a16="http://schemas.microsoft.com/office/drawing/2014/main" id="{9E059EE7-EE84-44D6-BE20-630C98BDF136}"/>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Seamless </a:t>
            </a:r>
            <a:r>
              <a:rPr lang="th-TH" altLang="en-US" sz="4000" b="1">
                <a:solidFill>
                  <a:schemeClr val="bg1"/>
                </a:solidFill>
                <a:latin typeface="Browallia New" panose="020B0604020202020204" pitchFamily="34" charset="-34"/>
                <a:cs typeface="FreesiaUPC" panose="020B0604020202020204" pitchFamily="34" charset="-34"/>
              </a:rPr>
              <a:t>ระหว่างผลิตและการใช้</a:t>
            </a:r>
          </a:p>
        </p:txBody>
      </p:sp>
      <p:sp>
        <p:nvSpPr>
          <p:cNvPr id="12292" name="Text Box 3">
            <a:extLst>
              <a:ext uri="{FF2B5EF4-FFF2-40B4-BE49-F238E27FC236}">
                <a16:creationId xmlns:a16="http://schemas.microsoft.com/office/drawing/2014/main" id="{A3231532-C717-442A-9805-6FD67D495438}"/>
              </a:ext>
            </a:extLst>
          </p:cNvPr>
          <p:cNvSpPr txBox="1">
            <a:spLocks noChangeArrowheads="1"/>
          </p:cNvSpPr>
          <p:nvPr/>
        </p:nvSpPr>
        <p:spPr bwMode="auto">
          <a:xfrm>
            <a:off x="746125" y="1905000"/>
            <a:ext cx="7712075" cy="4478338"/>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eaLnBrk="0" hangingPunct="0">
              <a:defRPr sz="2000">
                <a:solidFill>
                  <a:schemeClr val="tx1"/>
                </a:solidFill>
                <a:latin typeface="Arial" panose="020B0604020202020204" pitchFamily="34" charset="0"/>
                <a:cs typeface="Angsana New" panose="02020603050405020304" pitchFamily="18" charset="-34"/>
              </a:defRPr>
            </a:lvl1pPr>
            <a:lvl2pPr marL="80010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buFontTx/>
              <a:buChar char="•"/>
            </a:pPr>
            <a:r>
              <a:rPr lang="th-TH" altLang="en-US" sz="3200">
                <a:latin typeface="Browallia New" panose="020B0604020202020204" pitchFamily="34" charset="-34"/>
                <a:cs typeface="Browallia New" panose="020B0604020202020204" pitchFamily="34" charset="-34"/>
              </a:rPr>
              <a:t>จะผลิตบุคลากรที่ตรงกับความต้องการใช้ได้อย่างไร</a:t>
            </a:r>
          </a:p>
          <a:p>
            <a:pPr lvl="1" eaLnBrk="1" hangingPunct="1">
              <a:buFontTx/>
              <a:buChar char="•"/>
            </a:pPr>
            <a:r>
              <a:rPr lang="th-TH" altLang="en-US" sz="3200">
                <a:latin typeface="Browallia New" panose="020B0604020202020204" pitchFamily="34" charset="-34"/>
                <a:cs typeface="Browallia New" panose="020B0604020202020204" pitchFamily="34" charset="-34"/>
              </a:rPr>
              <a:t>จะสอดแทรกการเรียนการสอนเรื่องคุณภาพและความปลอดภัยอย่างไร</a:t>
            </a:r>
          </a:p>
          <a:p>
            <a:pPr lvl="1" eaLnBrk="1" hangingPunct="1">
              <a:buFontTx/>
              <a:buChar char="•"/>
            </a:pPr>
            <a:r>
              <a:rPr lang="th-TH" altLang="en-US" sz="3200">
                <a:latin typeface="Browallia New" panose="020B0604020202020204" pitchFamily="34" charset="-34"/>
                <a:cs typeface="Browallia New" panose="020B0604020202020204" pitchFamily="34" charset="-34"/>
              </a:rPr>
              <a:t>จะฝึกการทำงานเป็นทีมร่วมกันอย่างไร</a:t>
            </a:r>
          </a:p>
          <a:p>
            <a:pPr eaLnBrk="1" hangingPunct="1">
              <a:buFontTx/>
              <a:buChar char="•"/>
            </a:pPr>
            <a:r>
              <a:rPr lang="th-TH" altLang="en-US" sz="3200">
                <a:latin typeface="Browallia New" panose="020B0604020202020204" pitchFamily="34" charset="-34"/>
                <a:cs typeface="Browallia New" panose="020B0604020202020204" pitchFamily="34" charset="-34"/>
              </a:rPr>
              <a:t>จะใช้ </a:t>
            </a:r>
            <a:r>
              <a:rPr lang="en-US" altLang="en-US" sz="3200">
                <a:latin typeface="Browallia New" panose="020B0604020202020204" pitchFamily="34" charset="-34"/>
                <a:cs typeface="Browallia New" panose="020B0604020202020204" pitchFamily="34" charset="-34"/>
              </a:rPr>
              <a:t>facility </a:t>
            </a:r>
            <a:r>
              <a:rPr lang="th-TH" altLang="en-US" sz="3200">
                <a:latin typeface="Browallia New" panose="020B0604020202020204" pitchFamily="34" charset="-34"/>
                <a:cs typeface="Browallia New" panose="020B0604020202020204" pitchFamily="34" charset="-34"/>
              </a:rPr>
              <a:t>ต่างๆ ที่ให้บริการเพื่อการผลิตบุคลากรอย่างไร</a:t>
            </a:r>
          </a:p>
          <a:p>
            <a:pPr eaLnBrk="1" hangingPunct="1">
              <a:buFontTx/>
              <a:buChar char="•"/>
            </a:pPr>
            <a:r>
              <a:rPr lang="th-TH" altLang="en-US" sz="3200">
                <a:latin typeface="Browallia New" panose="020B0604020202020204" pitchFamily="34" charset="-34"/>
                <a:cs typeface="Browallia New" panose="020B0604020202020204" pitchFamily="34" charset="-34"/>
              </a:rPr>
              <a:t>จะมีวิธีการ </a:t>
            </a:r>
            <a:r>
              <a:rPr lang="en-US" altLang="en-US" sz="3200">
                <a:latin typeface="Browallia New" panose="020B0604020202020204" pitchFamily="34" charset="-34"/>
                <a:cs typeface="Browallia New" panose="020B0604020202020204" pitchFamily="34" charset="-34"/>
              </a:rPr>
              <a:t>feed back </a:t>
            </a:r>
            <a:r>
              <a:rPr lang="th-TH" altLang="en-US" sz="3200">
                <a:latin typeface="Browallia New" panose="020B0604020202020204" pitchFamily="34" charset="-34"/>
                <a:cs typeface="Browallia New" panose="020B0604020202020204" pitchFamily="34" charset="-34"/>
              </a:rPr>
              <a:t>ให้กับระบบการผลิตบุคลากรอย่างไร</a:t>
            </a:r>
          </a:p>
          <a:p>
            <a:pPr eaLnBrk="1" hangingPunct="1">
              <a:buFontTx/>
              <a:buChar char="•"/>
            </a:pPr>
            <a:r>
              <a:rPr lang="th-TH" altLang="en-US" sz="3200">
                <a:latin typeface="Browallia New" panose="020B0604020202020204" pitchFamily="34" charset="-34"/>
                <a:cs typeface="Browallia New" panose="020B0604020202020204" pitchFamily="34" charset="-34"/>
              </a:rPr>
              <a:t>จะใช้กรณีศึกษาเพื่อการเรียนรู้ร่วมกันอย่างไร</a:t>
            </a:r>
          </a:p>
          <a:p>
            <a:pPr eaLnBrk="1" hangingPunct="1">
              <a:buFontTx/>
              <a:buChar char="•"/>
            </a:pPr>
            <a:r>
              <a:rPr lang="th-TH" altLang="en-US" sz="3200">
                <a:latin typeface="Browallia New" panose="020B0604020202020204" pitchFamily="34" charset="-34"/>
                <a:cs typeface="Browallia New" panose="020B0604020202020204" pitchFamily="34" charset="-34"/>
              </a:rPr>
              <a:t>ฝ่ายผลิตจะมีส่วนในการบริการสังคมด้วยการสนับสนุนการพัฒนาอย่างไร</a:t>
            </a:r>
          </a:p>
        </p:txBody>
      </p:sp>
      <p:sp>
        <p:nvSpPr>
          <p:cNvPr id="12293" name="Text Box 4">
            <a:extLst>
              <a:ext uri="{FF2B5EF4-FFF2-40B4-BE49-F238E27FC236}">
                <a16:creationId xmlns:a16="http://schemas.microsoft.com/office/drawing/2014/main" id="{E15D3339-7305-42D3-8CC9-F73B74B10B64}"/>
              </a:ext>
            </a:extLst>
          </p:cNvPr>
          <p:cNvSpPr txBox="1">
            <a:spLocks noChangeArrowheads="1"/>
          </p:cNvSpPr>
          <p:nvPr/>
        </p:nvSpPr>
        <p:spPr bwMode="auto">
          <a:xfrm>
            <a:off x="914400" y="1219200"/>
            <a:ext cx="7483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en-US" altLang="en-US" sz="3600" b="1">
                <a:latin typeface="Browallia New" panose="020B0604020202020204" pitchFamily="34" charset="-34"/>
                <a:cs typeface="FreesiaUPC" panose="020B0604020202020204" pitchFamily="34" charset="-34"/>
              </a:rPr>
              <a:t>Seamless </a:t>
            </a:r>
            <a:r>
              <a:rPr lang="th-TH" altLang="en-US" sz="3600" b="1">
                <a:latin typeface="Browallia New" panose="020B0604020202020204" pitchFamily="34" charset="-34"/>
                <a:cs typeface="FreesiaUPC" panose="020B0604020202020204" pitchFamily="34" charset="-34"/>
              </a:rPr>
              <a:t>ระหว่างการผลิตและการใช้บุคลากร</a:t>
            </a:r>
          </a:p>
        </p:txBody>
      </p:sp>
      <p:pic>
        <p:nvPicPr>
          <p:cNvPr id="6" name="~PP248.WAV">
            <a:hlinkClick r:id="" action="ppaction://media"/>
            <a:extLst>
              <a:ext uri="{FF2B5EF4-FFF2-40B4-BE49-F238E27FC236}">
                <a16:creationId xmlns:a16="http://schemas.microsoft.com/office/drawing/2014/main" id="{C705D07F-A9B7-4872-84EE-ACA9F5C6A895}"/>
              </a:ext>
            </a:extLst>
          </p:cNvPr>
          <p:cNvPicPr>
            <a:picLocks noRot="1" noChangeAspect="1"/>
          </p:cNvPicPr>
          <p:nvPr>
            <a:wavAudioFile r:embed="rId1" name="~PP248.WAV"/>
          </p:nvPr>
        </p:nvPicPr>
        <p:blipFill>
          <a:blip r:embed="rId3">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699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a:extLst>
              <a:ext uri="{FF2B5EF4-FFF2-40B4-BE49-F238E27FC236}">
                <a16:creationId xmlns:a16="http://schemas.microsoft.com/office/drawing/2014/main" id="{0D246A98-9896-418C-994B-8902DB8CB0E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fld id="{DB634C90-9126-427B-B39D-156AAE6A0717}" type="slidenum">
              <a:rPr lang="en-US" altLang="en-US" sz="1400"/>
              <a:pPr eaLnBrk="1" hangingPunct="1"/>
              <a:t>9</a:t>
            </a:fld>
            <a:endParaRPr lang="th-TH" altLang="en-US" sz="1400"/>
          </a:p>
        </p:txBody>
      </p:sp>
      <p:pic>
        <p:nvPicPr>
          <p:cNvPr id="13315" name="Picture 4">
            <a:extLst>
              <a:ext uri="{FF2B5EF4-FFF2-40B4-BE49-F238E27FC236}">
                <a16:creationId xmlns:a16="http://schemas.microsoft.com/office/drawing/2014/main" id="{582416CA-9B93-49D9-B2C4-D9B6AEA5A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1724025"/>
            <a:ext cx="886936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5">
            <a:extLst>
              <a:ext uri="{FF2B5EF4-FFF2-40B4-BE49-F238E27FC236}">
                <a16:creationId xmlns:a16="http://schemas.microsoft.com/office/drawing/2014/main" id="{B8CE8397-31F8-4DE4-95B9-95FF8830AD12}"/>
              </a:ext>
            </a:extLst>
          </p:cNvPr>
          <p:cNvSpPr txBox="1">
            <a:spLocks noChangeArrowheads="1"/>
          </p:cNvSpPr>
          <p:nvPr/>
        </p:nvSpPr>
        <p:spPr bwMode="auto">
          <a:xfrm>
            <a:off x="271463" y="290513"/>
            <a:ext cx="5410200" cy="701675"/>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algn="ctr" eaLnBrk="1" hangingPunct="1"/>
            <a:r>
              <a:rPr lang="en-US" altLang="en-US" sz="4000" b="1">
                <a:solidFill>
                  <a:schemeClr val="bg1"/>
                </a:solidFill>
                <a:latin typeface="Browallia New" panose="020B0604020202020204" pitchFamily="34" charset="-34"/>
                <a:cs typeface="FreesiaUPC" panose="020B0604020202020204" pitchFamily="34" charset="-34"/>
              </a:rPr>
              <a:t>Seamless </a:t>
            </a:r>
            <a:r>
              <a:rPr lang="th-TH" altLang="en-US" sz="4000" b="1">
                <a:solidFill>
                  <a:schemeClr val="bg1"/>
                </a:solidFill>
                <a:latin typeface="Browallia New" panose="020B0604020202020204" pitchFamily="34" charset="-34"/>
                <a:cs typeface="FreesiaUPC" panose="020B0604020202020204" pitchFamily="34" charset="-34"/>
              </a:rPr>
              <a:t>ระหว่างกลไกหลัก</a:t>
            </a:r>
          </a:p>
        </p:txBody>
      </p:sp>
      <p:sp>
        <p:nvSpPr>
          <p:cNvPr id="13317" name="Text Box 6">
            <a:extLst>
              <a:ext uri="{FF2B5EF4-FFF2-40B4-BE49-F238E27FC236}">
                <a16:creationId xmlns:a16="http://schemas.microsoft.com/office/drawing/2014/main" id="{8A11A893-76AB-4EC2-9834-01890E30A83F}"/>
              </a:ext>
            </a:extLst>
          </p:cNvPr>
          <p:cNvSpPr txBox="1">
            <a:spLocks noChangeArrowheads="1"/>
          </p:cNvSpPr>
          <p:nvPr/>
        </p:nvSpPr>
        <p:spPr bwMode="auto">
          <a:xfrm>
            <a:off x="762000" y="1116013"/>
            <a:ext cx="76025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ngsana New" panose="02020603050405020304" pitchFamily="18" charset="-34"/>
              </a:defRPr>
            </a:lvl1pPr>
            <a:lvl2pPr marL="742950" indent="-285750" eaLnBrk="0" hangingPunct="0">
              <a:defRPr sz="2000">
                <a:solidFill>
                  <a:schemeClr val="tx1"/>
                </a:solidFill>
                <a:latin typeface="Arial" panose="020B0604020202020204" pitchFamily="34" charset="0"/>
                <a:cs typeface="Angsana New" panose="02020603050405020304" pitchFamily="18" charset="-34"/>
              </a:defRPr>
            </a:lvl2pPr>
            <a:lvl3pPr marL="1143000" indent="-228600" eaLnBrk="0" hangingPunct="0">
              <a:defRPr sz="2000">
                <a:solidFill>
                  <a:schemeClr val="tx1"/>
                </a:solidFill>
                <a:latin typeface="Arial" panose="020B0604020202020204" pitchFamily="34" charset="0"/>
                <a:cs typeface="Angsana New" panose="02020603050405020304" pitchFamily="18" charset="-34"/>
              </a:defRPr>
            </a:lvl3pPr>
            <a:lvl4pPr marL="1600200" indent="-228600" eaLnBrk="0" hangingPunct="0">
              <a:defRPr sz="2000">
                <a:solidFill>
                  <a:schemeClr val="tx1"/>
                </a:solidFill>
                <a:latin typeface="Arial" panose="020B0604020202020204" pitchFamily="34" charset="0"/>
                <a:cs typeface="Angsana New" panose="02020603050405020304" pitchFamily="18" charset="-34"/>
              </a:defRPr>
            </a:lvl4pPr>
            <a:lvl5pPr marL="2057400" indent="-228600" eaLnBrk="0" hangingPunct="0">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ngsana New" panose="02020603050405020304" pitchFamily="18" charset="-34"/>
              </a:defRPr>
            </a:lvl9pPr>
          </a:lstStyle>
          <a:p>
            <a:pPr eaLnBrk="1" hangingPunct="1"/>
            <a:r>
              <a:rPr lang="th-TH" altLang="en-US" sz="2800" b="1">
                <a:latin typeface="Browallia New" panose="020B0604020202020204" pitchFamily="34" charset="-34"/>
                <a:cs typeface="Browallia New" panose="020B0604020202020204" pitchFamily="34" charset="-34"/>
              </a:rPr>
              <a:t>ระบบการประเมินความสมบูรณ์ของเวชระเบียน โดย สปสช. และ พรพ.</a:t>
            </a:r>
          </a:p>
        </p:txBody>
      </p:sp>
      <p:pic>
        <p:nvPicPr>
          <p:cNvPr id="6" name="~PP38.WAV">
            <a:hlinkClick r:id="" action="ppaction://media"/>
            <a:extLst>
              <a:ext uri="{FF2B5EF4-FFF2-40B4-BE49-F238E27FC236}">
                <a16:creationId xmlns:a16="http://schemas.microsoft.com/office/drawing/2014/main" id="{6EDAE874-B6D3-455A-8268-4F116839D220}"/>
              </a:ext>
            </a:extLst>
          </p:cNvPr>
          <p:cNvPicPr>
            <a:picLocks noRot="1" noChangeAspect="1"/>
          </p:cNvPicPr>
          <p:nvPr>
            <a:wavAudioFile r:embed="rId1" name="~PP38.WAV"/>
          </p:nvPr>
        </p:nvPicPr>
        <p:blipFill>
          <a:blip r:embed="rId4">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931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2"/>
</p:tagLst>
</file>

<file path=ppt/tags/tag2.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11602</TotalTime>
  <Words>2443</Words>
  <Application>Microsoft Office PowerPoint</Application>
  <PresentationFormat>On-screen Show (4:3)</PresentationFormat>
  <Paragraphs>429</Paragraphs>
  <Slides>39</Slides>
  <Notes>13</Notes>
  <HiddenSlides>0</HiddenSlides>
  <MMClips>39</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4</vt:i4>
      </vt:variant>
      <vt:variant>
        <vt:lpstr>Slide Titles</vt:lpstr>
      </vt:variant>
      <vt:variant>
        <vt:i4>39</vt:i4>
      </vt:variant>
    </vt:vector>
  </HeadingPairs>
  <TitlesOfParts>
    <vt:vector size="54" baseType="lpstr">
      <vt:lpstr>Arial</vt:lpstr>
      <vt:lpstr>Angsana New</vt:lpstr>
      <vt:lpstr>Tahoma</vt:lpstr>
      <vt:lpstr>Browallia New</vt:lpstr>
      <vt:lpstr>FreesiaUPC</vt:lpstr>
      <vt:lpstr>Times</vt:lpstr>
      <vt:lpstr>Symbol</vt:lpstr>
      <vt:lpstr>Times New Roman</vt:lpstr>
      <vt:lpstr>Century Gothic</vt:lpstr>
      <vt:lpstr>Calibri</vt:lpstr>
      <vt:lpstr>Default Design</vt:lpstr>
      <vt:lpstr>Microsoft Word Document</vt:lpstr>
      <vt:lpstr>Microsoft Word Picture</vt:lpstr>
      <vt:lpstr>Clip</vt:lpstr>
      <vt:lpstr>Microsoft Office Excel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Traditional vs. Lean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Hospital Quality Improvement &amp; Accreditation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anuwat</dc:creator>
  <cp:lastModifiedBy>superwinz standard</cp:lastModifiedBy>
  <cp:revision>205</cp:revision>
  <dcterms:created xsi:type="dcterms:W3CDTF">2008-05-31T13:19:54Z</dcterms:created>
  <dcterms:modified xsi:type="dcterms:W3CDTF">2022-04-18T06:30:25Z</dcterms:modified>
</cp:coreProperties>
</file>